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60" r:id="rId3"/>
    <p:sldId id="259" r:id="rId4"/>
    <p:sldId id="257" r:id="rId5"/>
    <p:sldId id="256" r:id="rId6"/>
    <p:sldId id="258" r:id="rId7"/>
    <p:sldId id="263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35F1F-C829-496D-9794-31286CAE1260}" type="datetimeFigureOut">
              <a:rPr lang="fa-IR" smtClean="0"/>
              <a:pPr/>
              <a:t>30/07/1436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7E2C5-63EC-4854-BFE0-DCBA7C8CAD1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00B050"/>
                </a:solidFill>
                <a:cs typeface="Jadid" pitchFamily="2" charset="-78"/>
              </a:rPr>
              <a:t/>
            </a:r>
            <a:br>
              <a:rPr lang="fa-IR" dirty="0" smtClean="0">
                <a:solidFill>
                  <a:srgbClr val="00B050"/>
                </a:solidFill>
                <a:cs typeface="Jadid" pitchFamily="2" charset="-78"/>
              </a:rPr>
            </a:br>
            <a:r>
              <a:rPr lang="fa-IR" dirty="0" smtClean="0">
                <a:solidFill>
                  <a:srgbClr val="00B050"/>
                </a:solidFill>
                <a:cs typeface="Jadid" pitchFamily="2" charset="-78"/>
              </a:rPr>
              <a:t>بسم الله الرحمن الرحيم</a:t>
            </a:r>
            <a:br>
              <a:rPr lang="fa-IR" dirty="0" smtClean="0">
                <a:solidFill>
                  <a:srgbClr val="00B050"/>
                </a:solidFill>
                <a:cs typeface="Jadid" pitchFamily="2" charset="-78"/>
              </a:rPr>
            </a:br>
            <a:endParaRPr lang="fa-IR" dirty="0">
              <a:solidFill>
                <a:srgbClr val="00B050"/>
              </a:solidFill>
              <a:cs typeface="Jadi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/>
          <a:lstStyle/>
          <a:p>
            <a:pPr>
              <a:buNone/>
            </a:pPr>
            <a:endParaRPr lang="fa-IR" sz="4000" b="1" dirty="0" smtClean="0">
              <a:cs typeface="B Nazanin" pitchFamily="2" charset="-78"/>
            </a:endParaRPr>
          </a:p>
          <a:p>
            <a:pPr>
              <a:buNone/>
            </a:pPr>
            <a:endParaRPr lang="fa-IR" sz="4000" b="1" dirty="0">
              <a:cs typeface="B Nazanin" pitchFamily="2" charset="-78"/>
            </a:endParaRPr>
          </a:p>
          <a:p>
            <a:pPr algn="ctr">
              <a:buNone/>
            </a:pPr>
            <a:r>
              <a:rPr lang="fa-IR" sz="4400" b="1" dirty="0" smtClean="0">
                <a:solidFill>
                  <a:srgbClr val="002060"/>
                </a:solidFill>
                <a:cs typeface="B Nazanin" pitchFamily="2" charset="-78"/>
              </a:rPr>
              <a:t>گزارش  فعالیت انجمن علمی آموزش بهداشت و ارتقاء سلامت ایران</a:t>
            </a:r>
          </a:p>
          <a:p>
            <a:pPr algn="ctr">
              <a:buNone/>
            </a:pPr>
            <a:r>
              <a:rPr lang="fa-IR" sz="4400" b="1" dirty="0" smtClean="0">
                <a:solidFill>
                  <a:srgbClr val="002060"/>
                </a:solidFill>
                <a:cs typeface="B Nazanin" pitchFamily="2" charset="-78"/>
              </a:rPr>
              <a:t> در سالهای 92 و 93</a:t>
            </a:r>
            <a:endParaRPr lang="fa-IR" sz="4400" b="1" dirty="0">
              <a:solidFill>
                <a:srgbClr val="00206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fa-IR" sz="3600" b="1" dirty="0" smtClean="0">
                <a:solidFill>
                  <a:srgbClr val="00B050"/>
                </a:solidFill>
                <a:cs typeface="B Nazanin" pitchFamily="2" charset="-78"/>
              </a:rPr>
              <a:t>الف- اقدامات انجام شده جهت تسهیل فعالیتهای انجمن</a:t>
            </a:r>
            <a:r>
              <a:rPr lang="en-US" sz="3600" dirty="0" smtClean="0">
                <a:solidFill>
                  <a:srgbClr val="00B050"/>
                </a:solidFill>
                <a:cs typeface="B Nazanin" pitchFamily="2" charset="-78"/>
              </a:rPr>
              <a:t/>
            </a:r>
            <a:br>
              <a:rPr lang="en-US" sz="3600" dirty="0" smtClean="0">
                <a:solidFill>
                  <a:srgbClr val="00B050"/>
                </a:solidFill>
                <a:cs typeface="B Nazanin" pitchFamily="2" charset="-78"/>
              </a:rPr>
            </a:br>
            <a:endParaRPr lang="fa-IR" sz="3600" dirty="0">
              <a:solidFill>
                <a:srgbClr val="00B05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lvl="0"/>
            <a:r>
              <a:rPr lang="ar-SA" sz="3600" b="1" dirty="0" smtClean="0">
                <a:cs typeface="B Nazanin" pitchFamily="2" charset="-78"/>
              </a:rPr>
              <a:t>ارائه مستندات و پیگیری جهت دریافت مجوز فعالیت انجمن از دایره کمیسیون های انجمنهای علمی وزارت بهداشت </a:t>
            </a:r>
            <a:endParaRPr lang="en-US" sz="3600" dirty="0" smtClean="0">
              <a:cs typeface="B Nazanin" pitchFamily="2" charset="-78"/>
            </a:endParaRPr>
          </a:p>
          <a:p>
            <a:pPr lvl="0"/>
            <a:r>
              <a:rPr lang="ar-SA" sz="3600" b="1" dirty="0" smtClean="0">
                <a:cs typeface="B Nazanin" pitchFamily="2" charset="-78"/>
              </a:rPr>
              <a:t>اخذ تایید</a:t>
            </a:r>
            <a:r>
              <a:rPr lang="fa-IR" sz="3600" b="1" dirty="0" smtClean="0">
                <a:cs typeface="B Nazanin" pitchFamily="2" charset="-78"/>
              </a:rPr>
              <a:t>یه و </a:t>
            </a:r>
            <a:r>
              <a:rPr lang="ar-SA" sz="3600" b="1" dirty="0" smtClean="0">
                <a:cs typeface="B Nazanin" pitchFamily="2" charset="-78"/>
              </a:rPr>
              <a:t>مجوز فعالیت انجمن از وزارت بهداشت و درمان و آموزش پزشکی </a:t>
            </a:r>
            <a:endParaRPr lang="en-US" sz="3600" dirty="0" smtClean="0">
              <a:cs typeface="B Nazanin" pitchFamily="2" charset="-78"/>
            </a:endParaRPr>
          </a:p>
          <a:p>
            <a:pPr lvl="0"/>
            <a:r>
              <a:rPr lang="fa-IR" sz="3600" b="1" dirty="0" smtClean="0">
                <a:cs typeface="B Nazanin" pitchFamily="2" charset="-78"/>
              </a:rPr>
              <a:t>ثبت انجمن در اداره کل ثبت شرکت ها و مؤسسات غیر تجاری به عنوان یک موسسه قانونی </a:t>
            </a:r>
            <a:endParaRPr lang="en-US" sz="3600" dirty="0" smtClean="0">
              <a:cs typeface="B Nazanin" pitchFamily="2" charset="-78"/>
            </a:endParaRPr>
          </a:p>
          <a:p>
            <a:pPr lvl="0"/>
            <a:r>
              <a:rPr lang="fa-IR" sz="3600" b="1" dirty="0" smtClean="0">
                <a:cs typeface="B Nazanin" pitchFamily="2" charset="-78"/>
              </a:rPr>
              <a:t>راه اندازی سایت انجمن به آدرس </a:t>
            </a:r>
            <a:r>
              <a:rPr lang="en-US" sz="3600" b="1" dirty="0" smtClean="0">
                <a:cs typeface="B Nazanin" pitchFamily="2" charset="-78"/>
              </a:rPr>
              <a:t>www.ihepsa.com</a:t>
            </a:r>
            <a:endParaRPr lang="en-US" sz="3600" dirty="0" smtClean="0">
              <a:cs typeface="B Nazanin" pitchFamily="2" charset="-78"/>
            </a:endParaRPr>
          </a:p>
          <a:p>
            <a:pPr lvl="0"/>
            <a:r>
              <a:rPr lang="fa-IR" sz="3600" b="1" dirty="0" smtClean="0">
                <a:cs typeface="B Nazanin" pitchFamily="2" charset="-78"/>
              </a:rPr>
              <a:t>راه اندازی سامانه مجله  فارسی انجمن</a:t>
            </a:r>
            <a:endParaRPr lang="en-US" sz="3600" dirty="0" smtClean="0">
              <a:cs typeface="B Nazanin" pitchFamily="2" charset="-78"/>
            </a:endParaRPr>
          </a:p>
          <a:p>
            <a:pPr lvl="0"/>
            <a:r>
              <a:rPr lang="fa-IR" sz="3600" b="1" dirty="0" smtClean="0">
                <a:cs typeface="B Nazanin" pitchFamily="2" charset="-78"/>
              </a:rPr>
              <a:t>راه اندازی سامانه مجله  انگلیسی انجمن</a:t>
            </a:r>
            <a:endParaRPr lang="en-US" sz="3600" dirty="0" smtClean="0">
              <a:cs typeface="B Nazanin" pitchFamily="2" charset="-78"/>
            </a:endParaRPr>
          </a:p>
          <a:p>
            <a:pPr>
              <a:buNone/>
            </a:pPr>
            <a:endParaRPr lang="fa-IR" sz="36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00B050"/>
                </a:solidFill>
                <a:cs typeface="B Nazanin" pitchFamily="2" charset="-78"/>
              </a:rPr>
              <a:t>ادامه</a:t>
            </a:r>
            <a:endParaRPr lang="fa-IR" sz="3600" b="1" dirty="0">
              <a:solidFill>
                <a:srgbClr val="00B05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525963"/>
          </a:xfrm>
        </p:spPr>
        <p:txBody>
          <a:bodyPr>
            <a:normAutofit/>
          </a:bodyPr>
          <a:lstStyle/>
          <a:p>
            <a:pPr lvl="0"/>
            <a:r>
              <a:rPr lang="ar-SA" sz="2800" b="1" dirty="0" smtClean="0">
                <a:cs typeface="B Nazanin" pitchFamily="2" charset="-78"/>
              </a:rPr>
              <a:t>برگزاری جلسات منظم ماهیانه هیات مدیره انجمن ( 14</a:t>
            </a:r>
            <a:r>
              <a:rPr lang="fa-IR" sz="2800" b="1" dirty="0" smtClean="0">
                <a:cs typeface="B Nazanin" pitchFamily="2" charset="-78"/>
              </a:rPr>
              <a:t> جلسه</a:t>
            </a:r>
            <a:r>
              <a:rPr lang="ar-SA" sz="2800" b="1" dirty="0" smtClean="0">
                <a:cs typeface="B Nazanin" pitchFamily="2" charset="-78"/>
              </a:rPr>
              <a:t>)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ar-SA" sz="2800" b="1" dirty="0" smtClean="0">
                <a:cs typeface="B Nazanin" pitchFamily="2" charset="-78"/>
              </a:rPr>
              <a:t>تآمین دفتر کار جدید انجمن در دانشگاه علامه طباطبایی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b="1" dirty="0" smtClean="0">
                <a:cs typeface="B Nazanin" pitchFamily="2" charset="-78"/>
              </a:rPr>
              <a:t>دریافت مجوز مجله (علمی پژوهشی) فارسی و نمایه های مختلف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b="1" dirty="0" smtClean="0">
                <a:cs typeface="B Nazanin" pitchFamily="2" charset="-78"/>
              </a:rPr>
              <a:t>دریافت مجوز انتشار مجله انگلیسی انجمن با عنوان </a:t>
            </a:r>
            <a:r>
              <a:rPr lang="en-US" sz="2800" b="1" dirty="0" smtClean="0">
                <a:cs typeface="B Nazanin" pitchFamily="2" charset="-78"/>
              </a:rPr>
              <a:t>Best Practice in Health Care </a:t>
            </a:r>
            <a:r>
              <a:rPr lang="fa-IR" sz="2800" b="1" dirty="0" smtClean="0">
                <a:cs typeface="B Nazanin" pitchFamily="2" charset="-78"/>
              </a:rPr>
              <a:t> از وزارت بهداشت</a:t>
            </a:r>
            <a:endParaRPr lang="en-US" sz="2800" dirty="0" smtClean="0">
              <a:cs typeface="B Nazanin" pitchFamily="2" charset="-78"/>
            </a:endParaRPr>
          </a:p>
          <a:p>
            <a:r>
              <a:rPr lang="fa-IR" sz="2800" b="1" dirty="0" smtClean="0">
                <a:cs typeface="B Nazanin" pitchFamily="2" charset="-78"/>
              </a:rPr>
              <a:t>پیگیری جهت دریافت مجوز انتشار مجله انگلیسی انجمن از وزارت ارشاد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00B050"/>
                </a:solidFill>
                <a:cs typeface="B Nazanin" pitchFamily="2" charset="-78"/>
              </a:rPr>
              <a:t/>
            </a:r>
            <a:br>
              <a:rPr lang="fa-IR" b="1" dirty="0" smtClean="0">
                <a:solidFill>
                  <a:srgbClr val="00B050"/>
                </a:solidFill>
                <a:cs typeface="B Nazanin" pitchFamily="2" charset="-78"/>
              </a:rPr>
            </a:br>
            <a:r>
              <a:rPr lang="fa-IR" b="1" dirty="0" smtClean="0">
                <a:solidFill>
                  <a:srgbClr val="00B050"/>
                </a:solidFill>
                <a:cs typeface="B Nazanin" pitchFamily="2" charset="-78"/>
              </a:rPr>
              <a:t>ادامه</a:t>
            </a: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>
            <a:normAutofit/>
          </a:bodyPr>
          <a:lstStyle/>
          <a:p>
            <a:pPr lvl="0"/>
            <a:r>
              <a:rPr lang="fa-IR" b="1" dirty="0" smtClean="0">
                <a:cs typeface="B Nazanin" pitchFamily="2" charset="-78"/>
              </a:rPr>
              <a:t>همکاری جهت راه اندازی مجلات جدید مرتبط در دانشگاهها</a:t>
            </a:r>
            <a:endParaRPr lang="en-US" dirty="0" smtClean="0">
              <a:cs typeface="B Nazanin" pitchFamily="2" charset="-78"/>
            </a:endParaRPr>
          </a:p>
          <a:p>
            <a:pPr lvl="0"/>
            <a:r>
              <a:rPr lang="fa-IR" b="1" dirty="0" smtClean="0">
                <a:cs typeface="B Nazanin" pitchFamily="2" charset="-78"/>
              </a:rPr>
              <a:t>همکاری جهت راه اندازی شعبات جدید در دانشگاهها</a:t>
            </a:r>
            <a:endParaRPr lang="en-US" dirty="0" smtClean="0">
              <a:cs typeface="B Nazanin" pitchFamily="2" charset="-78"/>
            </a:endParaRPr>
          </a:p>
          <a:p>
            <a:pPr lvl="0"/>
            <a:r>
              <a:rPr lang="fa-IR" b="1" dirty="0" smtClean="0">
                <a:cs typeface="B Nazanin" pitchFamily="2" charset="-78"/>
              </a:rPr>
              <a:t>جذب بودجه از طرق مختلف برای تأمین هزینه ها (حق عضویت، وزارت بهداشت، کمک در برگزاری سمینارها، مشاوره و ....)</a:t>
            </a:r>
            <a:endParaRPr lang="en-US" dirty="0" smtClean="0">
              <a:cs typeface="B Nazanin" pitchFamily="2" charset="-78"/>
            </a:endParaRPr>
          </a:p>
          <a:p>
            <a:r>
              <a:rPr lang="fa-IR" b="1" dirty="0" smtClean="0">
                <a:cs typeface="B Nazanin" pitchFamily="2" charset="-78"/>
              </a:rPr>
              <a:t>حسابرسی مالی انجمن و تهیه گزارشات مالی معتبر</a:t>
            </a:r>
            <a:endParaRPr lang="fa-IR" b="1" dirty="0" smtClean="0">
              <a:solidFill>
                <a:srgbClr val="C0000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958166" cy="928694"/>
          </a:xfrm>
        </p:spPr>
        <p:txBody>
          <a:bodyPr>
            <a:normAutofit fontScale="90000"/>
          </a:bodyPr>
          <a:lstStyle/>
          <a:p>
            <a:r>
              <a:rPr lang="fa-IR" sz="4000" b="1" dirty="0" smtClean="0">
                <a:solidFill>
                  <a:srgbClr val="00B050"/>
                </a:solidFill>
                <a:cs typeface="B Nazanin" pitchFamily="2" charset="-78"/>
              </a:rPr>
              <a:t/>
            </a:r>
            <a:br>
              <a:rPr lang="fa-IR" sz="4000" b="1" dirty="0" smtClean="0">
                <a:solidFill>
                  <a:srgbClr val="00B050"/>
                </a:solidFill>
                <a:cs typeface="B Nazanin" pitchFamily="2" charset="-78"/>
              </a:rPr>
            </a:br>
            <a:r>
              <a:rPr lang="ar-SA" sz="4000" b="1" dirty="0" smtClean="0">
                <a:solidFill>
                  <a:srgbClr val="00B050"/>
                </a:solidFill>
                <a:cs typeface="B Nazanin" pitchFamily="2" charset="-78"/>
              </a:rPr>
              <a:t>ب- اقدامات انجام شده جهت همکاری بین بخشی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572560" cy="5143536"/>
          </a:xfrm>
        </p:spPr>
        <p:txBody>
          <a:bodyPr>
            <a:normAutofit fontScale="62500" lnSpcReduction="20000"/>
          </a:bodyPr>
          <a:lstStyle/>
          <a:p>
            <a:pPr lvl="0" algn="r"/>
            <a:r>
              <a:rPr lang="fa-IR" sz="4000" b="1" dirty="0" smtClean="0">
                <a:solidFill>
                  <a:schemeClr val="tx1"/>
                </a:solidFill>
                <a:cs typeface="B Nazanin" pitchFamily="2" charset="-78"/>
              </a:rPr>
              <a:t>مشارکت فعال در جلسات مجمع انجمن های پزشکی 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lvl="0"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اعلام آمادگی به  دفتر آموزش بهداشت وزارت بهداشت جهت همکاری در اجرای برنامه ها در زمینه های مختلف شامل: 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1-  برگزاری کارگاه های آموزشی در سطوح مختلف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2-  تهیه بسته های  آموزشی 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fa-IR" sz="4000" b="1" dirty="0" smtClean="0">
                <a:solidFill>
                  <a:srgbClr val="C00000"/>
                </a:solidFill>
                <a:cs typeface="B Nazanin" pitchFamily="2" charset="-78"/>
              </a:rPr>
              <a:t>3- برنامه ریزی جهت تألیف 17 کتاب برای آموزش کارشناسان آموزش سلامت وزارت بهداشت</a:t>
            </a:r>
            <a:endParaRPr lang="en-US" sz="4000" dirty="0" smtClean="0">
              <a:solidFill>
                <a:srgbClr val="C00000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3-  کار روی خود مراقبتی و تأثیر آن بر ارتقاء سلامت جامعه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5-  کار روی آموزش بیمار در مراکز بهداشتی درمانی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6-  تعیین قواعد و ضوابط ترویج زندگی سالم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7-  استفاده از ارتباطات مجازی برای ایجاد شیوه زندگی سالم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8-  تهیه محتوا و مواد آموزشی مناسب برای رسانه های جمعی در جهت ارتقاء سلامت جامعه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r>
              <a:rPr lang="ar-SA" sz="4000" b="1" dirty="0" smtClean="0">
                <a:solidFill>
                  <a:schemeClr val="tx1"/>
                </a:solidFill>
                <a:cs typeface="B Nazanin" pitchFamily="2" charset="-78"/>
              </a:rPr>
              <a:t>  </a:t>
            </a:r>
            <a:endParaRPr lang="en-US" sz="4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514350" indent="-514350" algn="r"/>
            <a:endParaRPr lang="fa-IR" b="1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514350" indent="-514350" algn="r"/>
            <a:endParaRPr lang="fa-I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fa-IR" sz="4000" b="1" dirty="0" smtClean="0">
                <a:cs typeface="B Nazanin" pitchFamily="2" charset="-78"/>
              </a:rPr>
              <a:t/>
            </a:r>
            <a:br>
              <a:rPr lang="fa-IR" sz="4000" b="1" dirty="0" smtClean="0">
                <a:cs typeface="B Nazanin" pitchFamily="2" charset="-78"/>
              </a:rPr>
            </a:br>
            <a:r>
              <a:rPr lang="ar-SA" sz="4000" b="1" dirty="0" smtClean="0">
                <a:solidFill>
                  <a:srgbClr val="00B050"/>
                </a:solidFill>
                <a:cs typeface="B Nazanin" pitchFamily="2" charset="-78"/>
              </a:rPr>
              <a:t>ج- اقدامات مرتبط با نقش و جایگاه رشته آموزش بهداشت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285992"/>
            <a:ext cx="8429684" cy="4214842"/>
          </a:xfrm>
        </p:spPr>
        <p:txBody>
          <a:bodyPr>
            <a:normAutofit/>
          </a:bodyPr>
          <a:lstStyle/>
          <a:p>
            <a:pPr lvl="0"/>
            <a:r>
              <a:rPr lang="fa-IR" b="1" dirty="0" smtClean="0">
                <a:cs typeface="B Nazanin" pitchFamily="2" charset="-78"/>
              </a:rPr>
              <a:t>اخذ مجوز دفاتر کار آموزش بهداشت و ارتقای سلامت </a:t>
            </a:r>
            <a:endParaRPr lang="en-US" dirty="0" smtClean="0">
              <a:cs typeface="B Nazanin" pitchFamily="2" charset="-78"/>
            </a:endParaRPr>
          </a:p>
          <a:p>
            <a:r>
              <a:rPr lang="fa-IR" b="1" dirty="0" smtClean="0">
                <a:cs typeface="B Nazanin" pitchFamily="2" charset="-78"/>
              </a:rPr>
              <a:t>تهیه تعرفه مراکز مشاوره آموزش بهداشت و ارتقای سلامت (مشاوره فردی، خانوادگی و گروهی) </a:t>
            </a:r>
          </a:p>
          <a:p>
            <a:r>
              <a:rPr lang="fa-IR" b="1" dirty="0" smtClean="0">
                <a:cs typeface="B Nazanin" pitchFamily="2" charset="-78"/>
              </a:rPr>
              <a:t>و ارائه آن به دفتر آموزش سلامت وزارت بهداشت جهت پیگیری های بعدی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00131"/>
          </a:xfrm>
        </p:spPr>
        <p:txBody>
          <a:bodyPr>
            <a:noAutofit/>
          </a:bodyPr>
          <a:lstStyle/>
          <a:p>
            <a:r>
              <a:rPr lang="fa-IR" sz="3600" b="1" dirty="0" smtClean="0">
                <a:solidFill>
                  <a:srgbClr val="00B050"/>
                </a:solidFill>
                <a:cs typeface="B Nazanin" pitchFamily="2" charset="-78"/>
              </a:rPr>
              <a:t>د- تعامل و همکاری با سایر گروه ها</a:t>
            </a:r>
            <a:r>
              <a:rPr lang="en-US" sz="3600" dirty="0" smtClean="0">
                <a:solidFill>
                  <a:srgbClr val="00B050"/>
                </a:solidFill>
                <a:cs typeface="B Nazanin" pitchFamily="2" charset="-78"/>
              </a:rPr>
              <a:t/>
            </a:r>
            <a:br>
              <a:rPr lang="en-US" sz="3600" dirty="0" smtClean="0">
                <a:solidFill>
                  <a:srgbClr val="00B050"/>
                </a:solidFill>
                <a:cs typeface="B Nazanin" pitchFamily="2" charset="-78"/>
              </a:rPr>
            </a:br>
            <a:endParaRPr lang="fa-IR" sz="3600" dirty="0">
              <a:solidFill>
                <a:srgbClr val="00B050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8072494" cy="4572032"/>
          </a:xfrm>
        </p:spPr>
        <p:txBody>
          <a:bodyPr>
            <a:normAutofit fontScale="92500" lnSpcReduction="20000"/>
          </a:bodyPr>
          <a:lstStyle/>
          <a:p>
            <a:pPr lvl="0" algn="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 برگزاری پنجمین</a:t>
            </a:r>
            <a:r>
              <a:rPr lang="ar-SA" b="1" dirty="0" smtClean="0">
                <a:solidFill>
                  <a:schemeClr val="tx1"/>
                </a:solidFill>
                <a:cs typeface="B Nazanin" pitchFamily="2" charset="-78"/>
              </a:rPr>
              <a:t> کنگره ملی آموزش بهداشت و ارتقای سلامت در تهران </a:t>
            </a:r>
            <a:endParaRPr lang="en-US" dirty="0" smtClean="0">
              <a:solidFill>
                <a:schemeClr val="tx1"/>
              </a:solidFill>
              <a:cs typeface="B Nazanin" pitchFamily="2" charset="-78"/>
            </a:endParaRPr>
          </a:p>
          <a:p>
            <a:pPr lvl="0" algn="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 همکاری علمی در برگزاری جشنواره کارسالم </a:t>
            </a:r>
            <a:endParaRPr lang="en-US" dirty="0" smtClean="0">
              <a:solidFill>
                <a:schemeClr val="tx1"/>
              </a:solidFill>
              <a:cs typeface="B Nazanin" pitchFamily="2" charset="-78"/>
            </a:endParaRPr>
          </a:p>
          <a:p>
            <a:pPr lvl="0" algn="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 همکاری علمی در برگزاری همایش ارتقای سلامت زنان در محیط کار  </a:t>
            </a:r>
            <a:endParaRPr lang="en-US" dirty="0" smtClean="0">
              <a:solidFill>
                <a:schemeClr val="tx1"/>
              </a:solidFill>
              <a:cs typeface="B Nazanin" pitchFamily="2" charset="-78"/>
            </a:endParaRPr>
          </a:p>
          <a:p>
            <a:pPr lvl="0" algn="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 همکاری علمی در برگزاری تغذیه سالم در محیط کار</a:t>
            </a:r>
            <a:endParaRPr lang="en-US" dirty="0" smtClean="0">
              <a:solidFill>
                <a:schemeClr val="tx1"/>
              </a:solidFill>
              <a:cs typeface="B Nazanin" pitchFamily="2" charset="-78"/>
            </a:endParaRPr>
          </a:p>
          <a:p>
            <a:pPr lvl="0" algn="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 پیگیری و همکاری برای برگزاری دومین سمینار بین المللی و ششمین سمینار ملی آموزش بهداشت و ارتقاء سلامت در کرمانشاه</a:t>
            </a:r>
            <a:endParaRPr lang="en-US" dirty="0" smtClean="0">
              <a:solidFill>
                <a:schemeClr val="tx1"/>
              </a:solidFill>
              <a:cs typeface="B Nazanin" pitchFamily="2" charset="-78"/>
            </a:endParaRPr>
          </a:p>
          <a:p>
            <a:pPr lvl="0" algn="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 همکاری با جمعیت هلال احمر در زمینه های آموزشی و پژوهشی</a:t>
            </a:r>
            <a:endParaRPr lang="en-US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514350" indent="-514350" algn="r"/>
            <a:endParaRPr lang="fa-IR" b="1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514350" indent="-514350" algn="r"/>
            <a:endParaRPr lang="fa-I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433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Nazanin</vt:lpstr>
      <vt:lpstr>Calibri</vt:lpstr>
      <vt:lpstr>Jadid</vt:lpstr>
      <vt:lpstr>Times New Roman</vt:lpstr>
      <vt:lpstr>Office Theme</vt:lpstr>
      <vt:lpstr> بسم الله الرحمن الرحيم </vt:lpstr>
      <vt:lpstr>الف- اقدامات انجام شده جهت تسهیل فعالیتهای انجمن </vt:lpstr>
      <vt:lpstr>ادامه</vt:lpstr>
      <vt:lpstr> ادامه </vt:lpstr>
      <vt:lpstr> ب- اقدامات انجام شده جهت همکاری بین بخشی </vt:lpstr>
      <vt:lpstr> ج- اقدامات مرتبط با نقش و جایگاه رشته آموزش بهداشت </vt:lpstr>
      <vt:lpstr>د- تعامل و همکاری با سایر گروه ها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sanaei</dc:creator>
  <cp:lastModifiedBy>nahid nafisi</cp:lastModifiedBy>
  <cp:revision>32</cp:revision>
  <dcterms:created xsi:type="dcterms:W3CDTF">2013-01-31T05:37:13Z</dcterms:created>
  <dcterms:modified xsi:type="dcterms:W3CDTF">2015-05-18T07:12:29Z</dcterms:modified>
</cp:coreProperties>
</file>