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5" r:id="rId3"/>
    <p:sldMasterId id="2147483697" r:id="rId4"/>
    <p:sldMasterId id="2147483710" r:id="rId5"/>
  </p:sldMasterIdLst>
  <p:notesMasterIdLst>
    <p:notesMasterId r:id="rId61"/>
  </p:notesMasterIdLst>
  <p:sldIdLst>
    <p:sldId id="302" r:id="rId6"/>
    <p:sldId id="256" r:id="rId7"/>
    <p:sldId id="295" r:id="rId8"/>
    <p:sldId id="257" r:id="rId9"/>
    <p:sldId id="279" r:id="rId10"/>
    <p:sldId id="258" r:id="rId11"/>
    <p:sldId id="303" r:id="rId12"/>
    <p:sldId id="286" r:id="rId13"/>
    <p:sldId id="374" r:id="rId14"/>
    <p:sldId id="259" r:id="rId15"/>
    <p:sldId id="262" r:id="rId16"/>
    <p:sldId id="260" r:id="rId17"/>
    <p:sldId id="263" r:id="rId18"/>
    <p:sldId id="390" r:id="rId19"/>
    <p:sldId id="391" r:id="rId20"/>
    <p:sldId id="392" r:id="rId21"/>
    <p:sldId id="261" r:id="rId22"/>
    <p:sldId id="280" r:id="rId23"/>
    <p:sldId id="274" r:id="rId24"/>
    <p:sldId id="281" r:id="rId25"/>
    <p:sldId id="282" r:id="rId26"/>
    <p:sldId id="283" r:id="rId27"/>
    <p:sldId id="308" r:id="rId28"/>
    <p:sldId id="358" r:id="rId29"/>
    <p:sldId id="312" r:id="rId30"/>
    <p:sldId id="315" r:id="rId31"/>
    <p:sldId id="317" r:id="rId32"/>
    <p:sldId id="321" r:id="rId33"/>
    <p:sldId id="323" r:id="rId34"/>
    <p:sldId id="328" r:id="rId35"/>
    <p:sldId id="362" r:id="rId36"/>
    <p:sldId id="330" r:id="rId37"/>
    <p:sldId id="335" r:id="rId38"/>
    <p:sldId id="363" r:id="rId39"/>
    <p:sldId id="364" r:id="rId40"/>
    <p:sldId id="365" r:id="rId41"/>
    <p:sldId id="369" r:id="rId42"/>
    <p:sldId id="387" r:id="rId43"/>
    <p:sldId id="388" r:id="rId44"/>
    <p:sldId id="389" r:id="rId45"/>
    <p:sldId id="375" r:id="rId46"/>
    <p:sldId id="376" r:id="rId47"/>
    <p:sldId id="378" r:id="rId48"/>
    <p:sldId id="377" r:id="rId49"/>
    <p:sldId id="370" r:id="rId50"/>
    <p:sldId id="380" r:id="rId51"/>
    <p:sldId id="382" r:id="rId52"/>
    <p:sldId id="394" r:id="rId53"/>
    <p:sldId id="395" r:id="rId54"/>
    <p:sldId id="381" r:id="rId55"/>
    <p:sldId id="383" r:id="rId56"/>
    <p:sldId id="384" r:id="rId57"/>
    <p:sldId id="385" r:id="rId58"/>
    <p:sldId id="386" r:id="rId59"/>
    <p:sldId id="393" r:id="rId60"/>
  </p:sldIdLst>
  <p:sldSz cx="18002250" cy="25203150"/>
  <p:notesSz cx="6858000" cy="9144000"/>
  <p:defaultTextStyle>
    <a:defPPr>
      <a:defRPr lang="en-US"/>
    </a:defPPr>
    <a:lvl1pPr marL="0" algn="l" defTabSz="246888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234440" algn="l" defTabSz="246888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2468880" algn="l" defTabSz="246888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3703320" algn="l" defTabSz="246888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4937760" algn="l" defTabSz="246888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6172200" algn="l" defTabSz="246888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7406640" algn="l" defTabSz="246888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8641080" algn="l" defTabSz="246888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9875520" algn="l" defTabSz="246888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38">
          <p15:clr>
            <a:srgbClr val="A4A3A4"/>
          </p15:clr>
        </p15:guide>
        <p15:guide id="2" pos="56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F3F"/>
    <a:srgbClr val="FFCCFF"/>
    <a:srgbClr val="CC0099"/>
    <a:srgbClr val="C2E49C"/>
    <a:srgbClr val="000000"/>
    <a:srgbClr val="A20078"/>
    <a:srgbClr val="FFEFFF"/>
    <a:srgbClr val="FFE1FF"/>
    <a:srgbClr val="600047"/>
    <a:srgbClr val="960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6" autoAdjust="0"/>
    <p:restoredTop sz="94650" autoAdjust="0"/>
  </p:normalViewPr>
  <p:slideViewPr>
    <p:cSldViewPr>
      <p:cViewPr varScale="1">
        <p:scale>
          <a:sx n="24" d="100"/>
          <a:sy n="24" d="100"/>
        </p:scale>
        <p:origin x="2622" y="54"/>
      </p:cViewPr>
      <p:guideLst>
        <p:guide orient="horz" pos="7938"/>
        <p:guide pos="56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52160-07D6-416F-99E4-DE227155B3E8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EC167-CCF9-429E-B726-E5F19FB1E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18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owledge-communication.org/coursesandevents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google.com/search?tbs=sbi:AMhZZiu1WybGZm8j5NEXhv9i5y0_11EGOkcSuAJ78pX58UaH64cJSP1HMQPcm6QAxG0PdsZTHTtcpDAdrk1niJWekyDvRzDdvxqVpiByIohOKbd9GPPr_1KUqvi-3zCBDfogCs6ZySxr6jHm23ojzPjPl7sTD_1LfnWSyMXEVus1wBOGdEAUieMyoY-iUl3y5KWoY9YgMqHj1D8Vt8WUeJIQmN6ym04ZPyjL6pntNtD3ecKPv3rMtsz0ShMOIKxxZZ97mUm31T5Cko0tg170k5R6ploknnsl-hHRgiskdB5dkc25oL3FjY8SUm5C8gyqTOLkVuhNJBlpkcQ&amp;ei=6OZcVcL8G6HmywPImoGoBw" TargetMode="External"/><Relationship Id="rId4" Type="http://schemas.openxmlformats.org/officeDocument/2006/relationships/hyperlink" Target="http://www.google.com/search?imgurl=http://www.knowledge-communication.org/images/qual-vs-quant.jpg&amp;imgrefurl=http://www.knowledge-communication.org/coursesandevents.html&amp;h=775&amp;w=1037&amp;tbm=isch&amp;tbs=simg:CAQSpgEJ_14h958dq6ZUakQELELCMpwgahwEKOggCEhS3Db4Mnx-MENUTkg7pErwNhBmoFhogAKYY4eMnQ17dJ_1LD1Q9XPSjbgdZI_1pMT7RlH4wdO5LMKSQgDEhP0E8sd-gfMHcgH0QhMxwfzE5UTGjDrxflCSSV0rb3_1UrOszlOhfESP7GgN0W6hDWyZjh_11_1OljoDrdlDmAUvbN17d0SrsMIR6M8SMNFC1_1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EC167-CCF9-429E-B726-E5F19FB1E5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10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www.knowledge-communication.org/images/qual-vs-quant.jpg&amp;imgrefurl=http://www.knowledge-communication.org/coursesandevents.html&amp;h=775&amp;w=1037&amp;tbnid=_4h958dq6ZWtkM:&amp;zoom=1&amp;docid=HozxIw0ULX_OxM&amp;ei=6OZcVcL8G6HmywPImoGoBw&amp;tbm=isch&amp;ved=0CCoQMygFMAU/     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www.knowledge-communication.org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1037 × 775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Search by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EC167-CCF9-429E-B726-E5F19FB1E53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94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EC167-CCF9-429E-B726-E5F19FB1E53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67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EC167-CCF9-429E-B726-E5F19FB1E53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45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C9DA38-E23B-4BDB-95B1-4B3CDA0B8CC3}" type="slidenum">
              <a:rPr lang="en-GB" smtClean="0">
                <a:latin typeface="Tahoma" pitchFamily="34" charset="0"/>
                <a:cs typeface="Arial" charset="0"/>
              </a:rPr>
              <a:pPr/>
              <a:t>44</a:t>
            </a:fld>
            <a:endParaRPr lang="en-GB" smtClean="0">
              <a:latin typeface="Tahoma" pitchFamily="34" charset="0"/>
              <a:cs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0413" cy="3429000"/>
          </a:xfrm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 smtClean="0">
                <a:latin typeface="Times New Roman" pitchFamily="18" charset="0"/>
                <a:cs typeface="Arial" charset="0"/>
              </a:rPr>
              <a:t>Inductive theory starts with a vague concept then uses specific forms of observations of empirical evidence, on the basis of this, you generalise and build theories.  </a:t>
            </a:r>
            <a:endParaRPr lang="en-US" smtClean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336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169" y="7829314"/>
            <a:ext cx="15301913" cy="5402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0338" y="14281785"/>
            <a:ext cx="12601575" cy="644080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93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40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875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67E6-3E79-4D0A-BF3F-0DEE6AB606A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9001-13E7-48EE-8AAA-BDE137804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7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67E6-3E79-4D0A-BF3F-0DEE6AB606A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9001-13E7-48EE-8AAA-BDE137804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5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696963" y="3710465"/>
            <a:ext cx="7972872" cy="790282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72097" y="3710465"/>
            <a:ext cx="23624827" cy="790282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67E6-3E79-4D0A-BF3F-0DEE6AB606A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9001-13E7-48EE-8AAA-BDE137804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57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225" y="2240280"/>
            <a:ext cx="14851856" cy="42005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00225" y="8401050"/>
            <a:ext cx="14851856" cy="134416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950244" y="23522940"/>
            <a:ext cx="14701838" cy="14001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Office of Qualitative &amp; Mixed Methods Research, University of Nebraska, Lincoln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4380" y="-75845"/>
            <a:ext cx="18033506" cy="25278995"/>
            <a:chOff x="-11" y="-13"/>
            <a:chExt cx="5770" cy="4333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1008" y="0"/>
              <a:ext cx="4751" cy="431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912" cy="39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grayWhite">
            <a:xfrm>
              <a:off x="77" y="83"/>
              <a:ext cx="447" cy="520"/>
            </a:xfrm>
            <a:custGeom>
              <a:avLst/>
              <a:gdLst/>
              <a:ahLst/>
              <a:cxnLst>
                <a:cxn ang="0">
                  <a:pos x="254" y="495"/>
                </a:cxn>
                <a:cxn ang="0">
                  <a:pos x="245" y="454"/>
                </a:cxn>
                <a:cxn ang="0">
                  <a:pos x="230" y="417"/>
                </a:cxn>
                <a:cxn ang="0">
                  <a:pos x="193" y="402"/>
                </a:cxn>
                <a:cxn ang="0">
                  <a:pos x="150" y="412"/>
                </a:cxn>
                <a:cxn ang="0">
                  <a:pos x="112" y="417"/>
                </a:cxn>
                <a:cxn ang="0">
                  <a:pos x="93" y="399"/>
                </a:cxn>
                <a:cxn ang="0">
                  <a:pos x="81" y="370"/>
                </a:cxn>
                <a:cxn ang="0">
                  <a:pos x="75" y="339"/>
                </a:cxn>
                <a:cxn ang="0">
                  <a:pos x="76" y="309"/>
                </a:cxn>
                <a:cxn ang="0">
                  <a:pos x="106" y="300"/>
                </a:cxn>
                <a:cxn ang="0">
                  <a:pos x="146" y="307"/>
                </a:cxn>
                <a:cxn ang="0">
                  <a:pos x="175" y="294"/>
                </a:cxn>
                <a:cxn ang="0">
                  <a:pos x="186" y="273"/>
                </a:cxn>
                <a:cxn ang="0">
                  <a:pos x="189" y="246"/>
                </a:cxn>
                <a:cxn ang="0">
                  <a:pos x="188" y="219"/>
                </a:cxn>
                <a:cxn ang="0">
                  <a:pos x="178" y="191"/>
                </a:cxn>
                <a:cxn ang="0">
                  <a:pos x="153" y="171"/>
                </a:cxn>
                <a:cxn ang="0">
                  <a:pos x="123" y="172"/>
                </a:cxn>
                <a:cxn ang="0">
                  <a:pos x="93" y="185"/>
                </a:cxn>
                <a:cxn ang="0">
                  <a:pos x="64" y="194"/>
                </a:cxn>
                <a:cxn ang="0">
                  <a:pos x="34" y="185"/>
                </a:cxn>
                <a:cxn ang="0">
                  <a:pos x="19" y="166"/>
                </a:cxn>
                <a:cxn ang="0">
                  <a:pos x="9" y="146"/>
                </a:cxn>
                <a:cxn ang="0">
                  <a:pos x="2" y="122"/>
                </a:cxn>
                <a:cxn ang="0">
                  <a:pos x="0" y="98"/>
                </a:cxn>
                <a:cxn ang="0">
                  <a:pos x="387" y="12"/>
                </a:cxn>
                <a:cxn ang="0">
                  <a:pos x="399" y="41"/>
                </a:cxn>
                <a:cxn ang="0">
                  <a:pos x="406" y="74"/>
                </a:cxn>
                <a:cxn ang="0">
                  <a:pos x="411" y="107"/>
                </a:cxn>
                <a:cxn ang="0">
                  <a:pos x="396" y="141"/>
                </a:cxn>
                <a:cxn ang="0">
                  <a:pos x="375" y="144"/>
                </a:cxn>
                <a:cxn ang="0">
                  <a:pos x="354" y="141"/>
                </a:cxn>
                <a:cxn ang="0">
                  <a:pos x="332" y="137"/>
                </a:cxn>
                <a:cxn ang="0">
                  <a:pos x="307" y="141"/>
                </a:cxn>
                <a:cxn ang="0">
                  <a:pos x="286" y="166"/>
                </a:cxn>
                <a:cxn ang="0">
                  <a:pos x="285" y="199"/>
                </a:cxn>
                <a:cxn ang="0">
                  <a:pos x="289" y="222"/>
                </a:cxn>
                <a:cxn ang="0">
                  <a:pos x="295" y="247"/>
                </a:cxn>
                <a:cxn ang="0">
                  <a:pos x="308" y="268"/>
                </a:cxn>
                <a:cxn ang="0">
                  <a:pos x="332" y="282"/>
                </a:cxn>
                <a:cxn ang="0">
                  <a:pos x="357" y="282"/>
                </a:cxn>
                <a:cxn ang="0">
                  <a:pos x="379" y="272"/>
                </a:cxn>
                <a:cxn ang="0">
                  <a:pos x="402" y="262"/>
                </a:cxn>
                <a:cxn ang="0">
                  <a:pos x="426" y="265"/>
                </a:cxn>
                <a:cxn ang="0">
                  <a:pos x="436" y="287"/>
                </a:cxn>
                <a:cxn ang="0">
                  <a:pos x="442" y="312"/>
                </a:cxn>
                <a:cxn ang="0">
                  <a:pos x="444" y="338"/>
                </a:cxn>
                <a:cxn ang="0">
                  <a:pos x="436" y="358"/>
                </a:cxn>
                <a:cxn ang="0">
                  <a:pos x="397" y="366"/>
                </a:cxn>
                <a:cxn ang="0">
                  <a:pos x="363" y="380"/>
                </a:cxn>
                <a:cxn ang="0">
                  <a:pos x="347" y="406"/>
                </a:cxn>
                <a:cxn ang="0">
                  <a:pos x="353" y="437"/>
                </a:cxn>
                <a:cxn ang="0">
                  <a:pos x="372" y="464"/>
                </a:cxn>
                <a:cxn ang="0">
                  <a:pos x="369" y="492"/>
                </a:cxn>
                <a:cxn ang="0">
                  <a:pos x="347" y="503"/>
                </a:cxn>
                <a:cxn ang="0">
                  <a:pos x="323" y="511"/>
                </a:cxn>
                <a:cxn ang="0">
                  <a:pos x="298" y="516"/>
                </a:cxn>
                <a:cxn ang="0">
                  <a:pos x="272" y="519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grayWhite">
            <a:xfrm>
              <a:off x="19" y="1775"/>
              <a:ext cx="462" cy="618"/>
            </a:xfrm>
            <a:custGeom>
              <a:avLst/>
              <a:gdLst/>
              <a:ahLst/>
              <a:cxnLst>
                <a:cxn ang="0">
                  <a:pos x="224" y="439"/>
                </a:cxn>
                <a:cxn ang="0">
                  <a:pos x="193" y="434"/>
                </a:cxn>
                <a:cxn ang="0">
                  <a:pos x="165" y="436"/>
                </a:cxn>
                <a:cxn ang="0">
                  <a:pos x="156" y="444"/>
                </a:cxn>
                <a:cxn ang="0">
                  <a:pos x="147" y="461"/>
                </a:cxn>
                <a:cxn ang="0">
                  <a:pos x="147" y="487"/>
                </a:cxn>
                <a:cxn ang="0">
                  <a:pos x="143" y="513"/>
                </a:cxn>
                <a:cxn ang="0">
                  <a:pos x="136" y="537"/>
                </a:cxn>
                <a:cxn ang="0">
                  <a:pos x="7" y="549"/>
                </a:cxn>
                <a:cxn ang="0">
                  <a:pos x="5" y="510"/>
                </a:cxn>
                <a:cxn ang="0">
                  <a:pos x="1" y="472"/>
                </a:cxn>
                <a:cxn ang="0">
                  <a:pos x="1" y="433"/>
                </a:cxn>
                <a:cxn ang="0">
                  <a:pos x="12" y="392"/>
                </a:cxn>
                <a:cxn ang="0">
                  <a:pos x="37" y="383"/>
                </a:cxn>
                <a:cxn ang="0">
                  <a:pos x="66" y="389"/>
                </a:cxn>
                <a:cxn ang="0">
                  <a:pos x="94" y="403"/>
                </a:cxn>
                <a:cxn ang="0">
                  <a:pos x="120" y="417"/>
                </a:cxn>
                <a:cxn ang="0">
                  <a:pos x="156" y="399"/>
                </a:cxn>
                <a:cxn ang="0">
                  <a:pos x="166" y="363"/>
                </a:cxn>
                <a:cxn ang="0">
                  <a:pos x="164" y="321"/>
                </a:cxn>
                <a:cxn ang="0">
                  <a:pos x="158" y="280"/>
                </a:cxn>
                <a:cxn ang="0">
                  <a:pos x="71" y="135"/>
                </a:cxn>
                <a:cxn ang="0">
                  <a:pos x="104" y="141"/>
                </a:cxn>
                <a:cxn ang="0">
                  <a:pos x="137" y="147"/>
                </a:cxn>
                <a:cxn ang="0">
                  <a:pos x="170" y="144"/>
                </a:cxn>
                <a:cxn ang="0">
                  <a:pos x="195" y="128"/>
                </a:cxn>
                <a:cxn ang="0">
                  <a:pos x="206" y="114"/>
                </a:cxn>
                <a:cxn ang="0">
                  <a:pos x="216" y="92"/>
                </a:cxn>
                <a:cxn ang="0">
                  <a:pos x="211" y="69"/>
                </a:cxn>
                <a:cxn ang="0">
                  <a:pos x="207" y="47"/>
                </a:cxn>
                <a:cxn ang="0">
                  <a:pos x="208" y="24"/>
                </a:cxn>
                <a:cxn ang="0">
                  <a:pos x="221" y="2"/>
                </a:cxn>
                <a:cxn ang="0">
                  <a:pos x="245" y="0"/>
                </a:cxn>
                <a:cxn ang="0">
                  <a:pos x="272" y="5"/>
                </a:cxn>
                <a:cxn ang="0">
                  <a:pos x="296" y="17"/>
                </a:cxn>
                <a:cxn ang="0">
                  <a:pos x="316" y="38"/>
                </a:cxn>
                <a:cxn ang="0">
                  <a:pos x="317" y="66"/>
                </a:cxn>
                <a:cxn ang="0">
                  <a:pos x="304" y="94"/>
                </a:cxn>
                <a:cxn ang="0">
                  <a:pos x="294" y="125"/>
                </a:cxn>
                <a:cxn ang="0">
                  <a:pos x="302" y="158"/>
                </a:cxn>
                <a:cxn ang="0">
                  <a:pos x="337" y="181"/>
                </a:cxn>
                <a:cxn ang="0">
                  <a:pos x="380" y="188"/>
                </a:cxn>
                <a:cxn ang="0">
                  <a:pos x="427" y="190"/>
                </a:cxn>
                <a:cxn ang="0">
                  <a:pos x="431" y="329"/>
                </a:cxn>
                <a:cxn ang="0">
                  <a:pos x="401" y="338"/>
                </a:cxn>
                <a:cxn ang="0">
                  <a:pos x="370" y="331"/>
                </a:cxn>
                <a:cxn ang="0">
                  <a:pos x="337" y="319"/>
                </a:cxn>
                <a:cxn ang="0">
                  <a:pos x="303" y="316"/>
                </a:cxn>
                <a:cxn ang="0">
                  <a:pos x="281" y="333"/>
                </a:cxn>
                <a:cxn ang="0">
                  <a:pos x="268" y="361"/>
                </a:cxn>
                <a:cxn ang="0">
                  <a:pos x="263" y="393"/>
                </a:cxn>
                <a:cxn ang="0">
                  <a:pos x="264" y="427"/>
                </a:cxn>
                <a:cxn ang="0">
                  <a:pos x="286" y="457"/>
                </a:cxn>
                <a:cxn ang="0">
                  <a:pos x="317" y="464"/>
                </a:cxn>
                <a:cxn ang="0">
                  <a:pos x="354" y="463"/>
                </a:cxn>
                <a:cxn ang="0">
                  <a:pos x="392" y="473"/>
                </a:cxn>
                <a:cxn ang="0">
                  <a:pos x="401" y="509"/>
                </a:cxn>
                <a:cxn ang="0">
                  <a:pos x="403" y="547"/>
                </a:cxn>
                <a:cxn ang="0">
                  <a:pos x="398" y="583"/>
                </a:cxn>
                <a:cxn ang="0">
                  <a:pos x="388" y="617"/>
                </a:cxn>
              </a:cxnLst>
              <a:rect l="0" t="0" r="r" b="b"/>
              <a:pathLst>
                <a:path w="462" h="618">
                  <a:moveTo>
                    <a:pt x="384" y="617"/>
                  </a:moveTo>
                  <a:lnTo>
                    <a:pt x="248" y="578"/>
                  </a:lnTo>
                  <a:lnTo>
                    <a:pt x="231" y="442"/>
                  </a:lnTo>
                  <a:lnTo>
                    <a:pt x="224" y="439"/>
                  </a:lnTo>
                  <a:lnTo>
                    <a:pt x="217" y="436"/>
                  </a:lnTo>
                  <a:lnTo>
                    <a:pt x="209" y="435"/>
                  </a:lnTo>
                  <a:lnTo>
                    <a:pt x="201" y="434"/>
                  </a:lnTo>
                  <a:lnTo>
                    <a:pt x="193" y="434"/>
                  </a:lnTo>
                  <a:lnTo>
                    <a:pt x="185" y="434"/>
                  </a:lnTo>
                  <a:lnTo>
                    <a:pt x="176" y="435"/>
                  </a:lnTo>
                  <a:lnTo>
                    <a:pt x="167" y="435"/>
                  </a:lnTo>
                  <a:lnTo>
                    <a:pt x="165" y="436"/>
                  </a:lnTo>
                  <a:lnTo>
                    <a:pt x="162" y="438"/>
                  </a:lnTo>
                  <a:lnTo>
                    <a:pt x="160" y="440"/>
                  </a:lnTo>
                  <a:lnTo>
                    <a:pt x="158" y="442"/>
                  </a:lnTo>
                  <a:lnTo>
                    <a:pt x="156" y="444"/>
                  </a:lnTo>
                  <a:lnTo>
                    <a:pt x="153" y="448"/>
                  </a:lnTo>
                  <a:lnTo>
                    <a:pt x="151" y="452"/>
                  </a:lnTo>
                  <a:lnTo>
                    <a:pt x="147" y="456"/>
                  </a:lnTo>
                  <a:lnTo>
                    <a:pt x="147" y="461"/>
                  </a:lnTo>
                  <a:lnTo>
                    <a:pt x="147" y="468"/>
                  </a:lnTo>
                  <a:lnTo>
                    <a:pt x="147" y="474"/>
                  </a:lnTo>
                  <a:lnTo>
                    <a:pt x="147" y="480"/>
                  </a:lnTo>
                  <a:lnTo>
                    <a:pt x="147" y="487"/>
                  </a:lnTo>
                  <a:lnTo>
                    <a:pt x="146" y="493"/>
                  </a:lnTo>
                  <a:lnTo>
                    <a:pt x="146" y="499"/>
                  </a:lnTo>
                  <a:lnTo>
                    <a:pt x="145" y="506"/>
                  </a:lnTo>
                  <a:lnTo>
                    <a:pt x="143" y="513"/>
                  </a:lnTo>
                  <a:lnTo>
                    <a:pt x="143" y="520"/>
                  </a:lnTo>
                  <a:lnTo>
                    <a:pt x="141" y="525"/>
                  </a:lnTo>
                  <a:lnTo>
                    <a:pt x="139" y="532"/>
                  </a:lnTo>
                  <a:lnTo>
                    <a:pt x="136" y="537"/>
                  </a:lnTo>
                  <a:lnTo>
                    <a:pt x="134" y="543"/>
                  </a:lnTo>
                  <a:lnTo>
                    <a:pt x="131" y="549"/>
                  </a:lnTo>
                  <a:lnTo>
                    <a:pt x="128" y="553"/>
                  </a:lnTo>
                  <a:lnTo>
                    <a:pt x="7" y="549"/>
                  </a:lnTo>
                  <a:lnTo>
                    <a:pt x="7" y="539"/>
                  </a:lnTo>
                  <a:lnTo>
                    <a:pt x="7" y="530"/>
                  </a:lnTo>
                  <a:lnTo>
                    <a:pt x="6" y="521"/>
                  </a:lnTo>
                  <a:lnTo>
                    <a:pt x="5" y="510"/>
                  </a:lnTo>
                  <a:lnTo>
                    <a:pt x="4" y="501"/>
                  </a:lnTo>
                  <a:lnTo>
                    <a:pt x="2" y="492"/>
                  </a:lnTo>
                  <a:lnTo>
                    <a:pt x="1" y="482"/>
                  </a:lnTo>
                  <a:lnTo>
                    <a:pt x="1" y="472"/>
                  </a:lnTo>
                  <a:lnTo>
                    <a:pt x="0" y="463"/>
                  </a:lnTo>
                  <a:lnTo>
                    <a:pt x="0" y="453"/>
                  </a:lnTo>
                  <a:lnTo>
                    <a:pt x="0" y="442"/>
                  </a:lnTo>
                  <a:lnTo>
                    <a:pt x="1" y="433"/>
                  </a:lnTo>
                  <a:lnTo>
                    <a:pt x="3" y="423"/>
                  </a:lnTo>
                  <a:lnTo>
                    <a:pt x="5" y="413"/>
                  </a:lnTo>
                  <a:lnTo>
                    <a:pt x="8" y="402"/>
                  </a:lnTo>
                  <a:lnTo>
                    <a:pt x="12" y="392"/>
                  </a:lnTo>
                  <a:lnTo>
                    <a:pt x="18" y="388"/>
                  </a:lnTo>
                  <a:lnTo>
                    <a:pt x="24" y="386"/>
                  </a:lnTo>
                  <a:lnTo>
                    <a:pt x="30" y="384"/>
                  </a:lnTo>
                  <a:lnTo>
                    <a:pt x="37" y="383"/>
                  </a:lnTo>
                  <a:lnTo>
                    <a:pt x="45" y="384"/>
                  </a:lnTo>
                  <a:lnTo>
                    <a:pt x="52" y="385"/>
                  </a:lnTo>
                  <a:lnTo>
                    <a:pt x="59" y="387"/>
                  </a:lnTo>
                  <a:lnTo>
                    <a:pt x="66" y="389"/>
                  </a:lnTo>
                  <a:lnTo>
                    <a:pt x="73" y="392"/>
                  </a:lnTo>
                  <a:lnTo>
                    <a:pt x="80" y="396"/>
                  </a:lnTo>
                  <a:lnTo>
                    <a:pt x="87" y="400"/>
                  </a:lnTo>
                  <a:lnTo>
                    <a:pt x="94" y="403"/>
                  </a:lnTo>
                  <a:lnTo>
                    <a:pt x="100" y="407"/>
                  </a:lnTo>
                  <a:lnTo>
                    <a:pt x="107" y="411"/>
                  </a:lnTo>
                  <a:lnTo>
                    <a:pt x="113" y="415"/>
                  </a:lnTo>
                  <a:lnTo>
                    <a:pt x="120" y="417"/>
                  </a:lnTo>
                  <a:lnTo>
                    <a:pt x="136" y="417"/>
                  </a:lnTo>
                  <a:lnTo>
                    <a:pt x="143" y="412"/>
                  </a:lnTo>
                  <a:lnTo>
                    <a:pt x="151" y="406"/>
                  </a:lnTo>
                  <a:lnTo>
                    <a:pt x="156" y="399"/>
                  </a:lnTo>
                  <a:lnTo>
                    <a:pt x="160" y="391"/>
                  </a:lnTo>
                  <a:lnTo>
                    <a:pt x="163" y="383"/>
                  </a:lnTo>
                  <a:lnTo>
                    <a:pt x="165" y="373"/>
                  </a:lnTo>
                  <a:lnTo>
                    <a:pt x="166" y="363"/>
                  </a:lnTo>
                  <a:lnTo>
                    <a:pt x="166" y="353"/>
                  </a:lnTo>
                  <a:lnTo>
                    <a:pt x="166" y="343"/>
                  </a:lnTo>
                  <a:lnTo>
                    <a:pt x="166" y="333"/>
                  </a:lnTo>
                  <a:lnTo>
                    <a:pt x="164" y="321"/>
                  </a:lnTo>
                  <a:lnTo>
                    <a:pt x="163" y="311"/>
                  </a:lnTo>
                  <a:lnTo>
                    <a:pt x="161" y="301"/>
                  </a:lnTo>
                  <a:lnTo>
                    <a:pt x="159" y="290"/>
                  </a:lnTo>
                  <a:lnTo>
                    <a:pt x="158" y="280"/>
                  </a:lnTo>
                  <a:lnTo>
                    <a:pt x="156" y="270"/>
                  </a:lnTo>
                  <a:lnTo>
                    <a:pt x="39" y="241"/>
                  </a:lnTo>
                  <a:lnTo>
                    <a:pt x="63" y="135"/>
                  </a:lnTo>
                  <a:lnTo>
                    <a:pt x="71" y="135"/>
                  </a:lnTo>
                  <a:lnTo>
                    <a:pt x="79" y="136"/>
                  </a:lnTo>
                  <a:lnTo>
                    <a:pt x="87" y="137"/>
                  </a:lnTo>
                  <a:lnTo>
                    <a:pt x="96" y="139"/>
                  </a:lnTo>
                  <a:lnTo>
                    <a:pt x="104" y="141"/>
                  </a:lnTo>
                  <a:lnTo>
                    <a:pt x="113" y="143"/>
                  </a:lnTo>
                  <a:lnTo>
                    <a:pt x="120" y="144"/>
                  </a:lnTo>
                  <a:lnTo>
                    <a:pt x="129" y="146"/>
                  </a:lnTo>
                  <a:lnTo>
                    <a:pt x="137" y="147"/>
                  </a:lnTo>
                  <a:lnTo>
                    <a:pt x="146" y="147"/>
                  </a:lnTo>
                  <a:lnTo>
                    <a:pt x="154" y="147"/>
                  </a:lnTo>
                  <a:lnTo>
                    <a:pt x="162" y="146"/>
                  </a:lnTo>
                  <a:lnTo>
                    <a:pt x="170" y="144"/>
                  </a:lnTo>
                  <a:lnTo>
                    <a:pt x="177" y="141"/>
                  </a:lnTo>
                  <a:lnTo>
                    <a:pt x="185" y="136"/>
                  </a:lnTo>
                  <a:lnTo>
                    <a:pt x="192" y="132"/>
                  </a:lnTo>
                  <a:lnTo>
                    <a:pt x="195" y="128"/>
                  </a:lnTo>
                  <a:lnTo>
                    <a:pt x="197" y="125"/>
                  </a:lnTo>
                  <a:lnTo>
                    <a:pt x="200" y="121"/>
                  </a:lnTo>
                  <a:lnTo>
                    <a:pt x="204" y="118"/>
                  </a:lnTo>
                  <a:lnTo>
                    <a:pt x="206" y="114"/>
                  </a:lnTo>
                  <a:lnTo>
                    <a:pt x="210" y="108"/>
                  </a:lnTo>
                  <a:lnTo>
                    <a:pt x="212" y="104"/>
                  </a:lnTo>
                  <a:lnTo>
                    <a:pt x="216" y="97"/>
                  </a:lnTo>
                  <a:lnTo>
                    <a:pt x="216" y="92"/>
                  </a:lnTo>
                  <a:lnTo>
                    <a:pt x="214" y="86"/>
                  </a:lnTo>
                  <a:lnTo>
                    <a:pt x="214" y="80"/>
                  </a:lnTo>
                  <a:lnTo>
                    <a:pt x="212" y="76"/>
                  </a:lnTo>
                  <a:lnTo>
                    <a:pt x="211" y="69"/>
                  </a:lnTo>
                  <a:lnTo>
                    <a:pt x="210" y="65"/>
                  </a:lnTo>
                  <a:lnTo>
                    <a:pt x="209" y="58"/>
                  </a:lnTo>
                  <a:lnTo>
                    <a:pt x="208" y="53"/>
                  </a:lnTo>
                  <a:lnTo>
                    <a:pt x="207" y="47"/>
                  </a:lnTo>
                  <a:lnTo>
                    <a:pt x="206" y="41"/>
                  </a:lnTo>
                  <a:lnTo>
                    <a:pt x="206" y="35"/>
                  </a:lnTo>
                  <a:lnTo>
                    <a:pt x="207" y="29"/>
                  </a:lnTo>
                  <a:lnTo>
                    <a:pt x="208" y="24"/>
                  </a:lnTo>
                  <a:lnTo>
                    <a:pt x="210" y="17"/>
                  </a:lnTo>
                  <a:lnTo>
                    <a:pt x="212" y="11"/>
                  </a:lnTo>
                  <a:lnTo>
                    <a:pt x="216" y="5"/>
                  </a:lnTo>
                  <a:lnTo>
                    <a:pt x="221" y="2"/>
                  </a:lnTo>
                  <a:lnTo>
                    <a:pt x="226" y="1"/>
                  </a:lnTo>
                  <a:lnTo>
                    <a:pt x="233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1" y="0"/>
                  </a:lnTo>
                  <a:lnTo>
                    <a:pt x="258" y="1"/>
                  </a:lnTo>
                  <a:lnTo>
                    <a:pt x="264" y="3"/>
                  </a:lnTo>
                  <a:lnTo>
                    <a:pt x="272" y="5"/>
                  </a:lnTo>
                  <a:lnTo>
                    <a:pt x="278" y="8"/>
                  </a:lnTo>
                  <a:lnTo>
                    <a:pt x="284" y="11"/>
                  </a:lnTo>
                  <a:lnTo>
                    <a:pt x="290" y="13"/>
                  </a:lnTo>
                  <a:lnTo>
                    <a:pt x="296" y="17"/>
                  </a:lnTo>
                  <a:lnTo>
                    <a:pt x="302" y="21"/>
                  </a:lnTo>
                  <a:lnTo>
                    <a:pt x="307" y="26"/>
                  </a:lnTo>
                  <a:lnTo>
                    <a:pt x="311" y="30"/>
                  </a:lnTo>
                  <a:lnTo>
                    <a:pt x="316" y="38"/>
                  </a:lnTo>
                  <a:lnTo>
                    <a:pt x="318" y="44"/>
                  </a:lnTo>
                  <a:lnTo>
                    <a:pt x="319" y="52"/>
                  </a:lnTo>
                  <a:lnTo>
                    <a:pt x="318" y="59"/>
                  </a:lnTo>
                  <a:lnTo>
                    <a:pt x="317" y="66"/>
                  </a:lnTo>
                  <a:lnTo>
                    <a:pt x="314" y="73"/>
                  </a:lnTo>
                  <a:lnTo>
                    <a:pt x="311" y="80"/>
                  </a:lnTo>
                  <a:lnTo>
                    <a:pt x="308" y="87"/>
                  </a:lnTo>
                  <a:lnTo>
                    <a:pt x="304" y="94"/>
                  </a:lnTo>
                  <a:lnTo>
                    <a:pt x="301" y="102"/>
                  </a:lnTo>
                  <a:lnTo>
                    <a:pt x="297" y="110"/>
                  </a:lnTo>
                  <a:lnTo>
                    <a:pt x="294" y="118"/>
                  </a:lnTo>
                  <a:lnTo>
                    <a:pt x="294" y="125"/>
                  </a:lnTo>
                  <a:lnTo>
                    <a:pt x="293" y="133"/>
                  </a:lnTo>
                  <a:lnTo>
                    <a:pt x="294" y="140"/>
                  </a:lnTo>
                  <a:lnTo>
                    <a:pt x="295" y="147"/>
                  </a:lnTo>
                  <a:lnTo>
                    <a:pt x="302" y="158"/>
                  </a:lnTo>
                  <a:lnTo>
                    <a:pt x="309" y="165"/>
                  </a:lnTo>
                  <a:lnTo>
                    <a:pt x="317" y="172"/>
                  </a:lnTo>
                  <a:lnTo>
                    <a:pt x="327" y="176"/>
                  </a:lnTo>
                  <a:lnTo>
                    <a:pt x="337" y="181"/>
                  </a:lnTo>
                  <a:lnTo>
                    <a:pt x="347" y="183"/>
                  </a:lnTo>
                  <a:lnTo>
                    <a:pt x="357" y="186"/>
                  </a:lnTo>
                  <a:lnTo>
                    <a:pt x="369" y="187"/>
                  </a:lnTo>
                  <a:lnTo>
                    <a:pt x="380" y="188"/>
                  </a:lnTo>
                  <a:lnTo>
                    <a:pt x="392" y="188"/>
                  </a:lnTo>
                  <a:lnTo>
                    <a:pt x="403" y="189"/>
                  </a:lnTo>
                  <a:lnTo>
                    <a:pt x="415" y="189"/>
                  </a:lnTo>
                  <a:lnTo>
                    <a:pt x="427" y="190"/>
                  </a:lnTo>
                  <a:lnTo>
                    <a:pt x="438" y="191"/>
                  </a:lnTo>
                  <a:lnTo>
                    <a:pt x="450" y="192"/>
                  </a:lnTo>
                  <a:lnTo>
                    <a:pt x="461" y="195"/>
                  </a:lnTo>
                  <a:lnTo>
                    <a:pt x="431" y="329"/>
                  </a:lnTo>
                  <a:lnTo>
                    <a:pt x="424" y="334"/>
                  </a:lnTo>
                  <a:lnTo>
                    <a:pt x="416" y="336"/>
                  </a:lnTo>
                  <a:lnTo>
                    <a:pt x="408" y="338"/>
                  </a:lnTo>
                  <a:lnTo>
                    <a:pt x="401" y="338"/>
                  </a:lnTo>
                  <a:lnTo>
                    <a:pt x="393" y="337"/>
                  </a:lnTo>
                  <a:lnTo>
                    <a:pt x="385" y="336"/>
                  </a:lnTo>
                  <a:lnTo>
                    <a:pt x="377" y="334"/>
                  </a:lnTo>
                  <a:lnTo>
                    <a:pt x="370" y="331"/>
                  </a:lnTo>
                  <a:lnTo>
                    <a:pt x="361" y="327"/>
                  </a:lnTo>
                  <a:lnTo>
                    <a:pt x="353" y="325"/>
                  </a:lnTo>
                  <a:lnTo>
                    <a:pt x="345" y="321"/>
                  </a:lnTo>
                  <a:lnTo>
                    <a:pt x="337" y="319"/>
                  </a:lnTo>
                  <a:lnTo>
                    <a:pt x="328" y="317"/>
                  </a:lnTo>
                  <a:lnTo>
                    <a:pt x="320" y="316"/>
                  </a:lnTo>
                  <a:lnTo>
                    <a:pt x="311" y="315"/>
                  </a:lnTo>
                  <a:lnTo>
                    <a:pt x="303" y="316"/>
                  </a:lnTo>
                  <a:lnTo>
                    <a:pt x="297" y="319"/>
                  </a:lnTo>
                  <a:lnTo>
                    <a:pt x="291" y="323"/>
                  </a:lnTo>
                  <a:lnTo>
                    <a:pt x="286" y="327"/>
                  </a:lnTo>
                  <a:lnTo>
                    <a:pt x="281" y="333"/>
                  </a:lnTo>
                  <a:lnTo>
                    <a:pt x="277" y="339"/>
                  </a:lnTo>
                  <a:lnTo>
                    <a:pt x="274" y="346"/>
                  </a:lnTo>
                  <a:lnTo>
                    <a:pt x="271" y="353"/>
                  </a:lnTo>
                  <a:lnTo>
                    <a:pt x="268" y="361"/>
                  </a:lnTo>
                  <a:lnTo>
                    <a:pt x="266" y="368"/>
                  </a:lnTo>
                  <a:lnTo>
                    <a:pt x="264" y="376"/>
                  </a:lnTo>
                  <a:lnTo>
                    <a:pt x="264" y="385"/>
                  </a:lnTo>
                  <a:lnTo>
                    <a:pt x="263" y="393"/>
                  </a:lnTo>
                  <a:lnTo>
                    <a:pt x="263" y="402"/>
                  </a:lnTo>
                  <a:lnTo>
                    <a:pt x="263" y="410"/>
                  </a:lnTo>
                  <a:lnTo>
                    <a:pt x="264" y="418"/>
                  </a:lnTo>
                  <a:lnTo>
                    <a:pt x="264" y="427"/>
                  </a:lnTo>
                  <a:lnTo>
                    <a:pt x="268" y="438"/>
                  </a:lnTo>
                  <a:lnTo>
                    <a:pt x="273" y="446"/>
                  </a:lnTo>
                  <a:lnTo>
                    <a:pt x="279" y="454"/>
                  </a:lnTo>
                  <a:lnTo>
                    <a:pt x="286" y="457"/>
                  </a:lnTo>
                  <a:lnTo>
                    <a:pt x="293" y="461"/>
                  </a:lnTo>
                  <a:lnTo>
                    <a:pt x="300" y="463"/>
                  </a:lnTo>
                  <a:lnTo>
                    <a:pt x="308" y="464"/>
                  </a:lnTo>
                  <a:lnTo>
                    <a:pt x="317" y="464"/>
                  </a:lnTo>
                  <a:lnTo>
                    <a:pt x="326" y="463"/>
                  </a:lnTo>
                  <a:lnTo>
                    <a:pt x="335" y="463"/>
                  </a:lnTo>
                  <a:lnTo>
                    <a:pt x="344" y="462"/>
                  </a:lnTo>
                  <a:lnTo>
                    <a:pt x="354" y="463"/>
                  </a:lnTo>
                  <a:lnTo>
                    <a:pt x="363" y="463"/>
                  </a:lnTo>
                  <a:lnTo>
                    <a:pt x="373" y="465"/>
                  </a:lnTo>
                  <a:lnTo>
                    <a:pt x="383" y="468"/>
                  </a:lnTo>
                  <a:lnTo>
                    <a:pt x="392" y="473"/>
                  </a:lnTo>
                  <a:lnTo>
                    <a:pt x="395" y="482"/>
                  </a:lnTo>
                  <a:lnTo>
                    <a:pt x="398" y="491"/>
                  </a:lnTo>
                  <a:lnTo>
                    <a:pt x="400" y="499"/>
                  </a:lnTo>
                  <a:lnTo>
                    <a:pt x="401" y="509"/>
                  </a:lnTo>
                  <a:lnTo>
                    <a:pt x="403" y="518"/>
                  </a:lnTo>
                  <a:lnTo>
                    <a:pt x="404" y="527"/>
                  </a:lnTo>
                  <a:lnTo>
                    <a:pt x="404" y="536"/>
                  </a:lnTo>
                  <a:lnTo>
                    <a:pt x="403" y="547"/>
                  </a:lnTo>
                  <a:lnTo>
                    <a:pt x="403" y="555"/>
                  </a:lnTo>
                  <a:lnTo>
                    <a:pt x="401" y="564"/>
                  </a:lnTo>
                  <a:lnTo>
                    <a:pt x="400" y="574"/>
                  </a:lnTo>
                  <a:lnTo>
                    <a:pt x="398" y="583"/>
                  </a:lnTo>
                  <a:lnTo>
                    <a:pt x="396" y="591"/>
                  </a:lnTo>
                  <a:lnTo>
                    <a:pt x="393" y="600"/>
                  </a:lnTo>
                  <a:lnTo>
                    <a:pt x="391" y="608"/>
                  </a:lnTo>
                  <a:lnTo>
                    <a:pt x="388" y="617"/>
                  </a:lnTo>
                  <a:lnTo>
                    <a:pt x="384" y="6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grayWhite">
            <a:xfrm>
              <a:off x="48" y="1306"/>
              <a:ext cx="624" cy="371"/>
            </a:xfrm>
            <a:custGeom>
              <a:avLst/>
              <a:gdLst/>
              <a:ahLst/>
              <a:cxnLst>
                <a:cxn ang="0">
                  <a:pos x="186" y="342"/>
                </a:cxn>
                <a:cxn ang="0">
                  <a:pos x="175" y="308"/>
                </a:cxn>
                <a:cxn ang="0">
                  <a:pos x="149" y="280"/>
                </a:cxn>
                <a:cxn ang="0">
                  <a:pos x="124" y="270"/>
                </a:cxn>
                <a:cxn ang="0">
                  <a:pos x="104" y="269"/>
                </a:cxn>
                <a:cxn ang="0">
                  <a:pos x="10" y="290"/>
                </a:cxn>
                <a:cxn ang="0">
                  <a:pos x="3" y="264"/>
                </a:cxn>
                <a:cxn ang="0">
                  <a:pos x="0" y="236"/>
                </a:cxn>
                <a:cxn ang="0">
                  <a:pos x="4" y="214"/>
                </a:cxn>
                <a:cxn ang="0">
                  <a:pos x="22" y="200"/>
                </a:cxn>
                <a:cxn ang="0">
                  <a:pos x="53" y="200"/>
                </a:cxn>
                <a:cxn ang="0">
                  <a:pos x="90" y="208"/>
                </a:cxn>
                <a:cxn ang="0">
                  <a:pos x="126" y="190"/>
                </a:cxn>
                <a:cxn ang="0">
                  <a:pos x="144" y="33"/>
                </a:cxn>
                <a:cxn ang="0">
                  <a:pos x="174" y="28"/>
                </a:cxn>
                <a:cxn ang="0">
                  <a:pos x="206" y="31"/>
                </a:cxn>
                <a:cxn ang="0">
                  <a:pos x="230" y="57"/>
                </a:cxn>
                <a:cxn ang="0">
                  <a:pos x="236" y="99"/>
                </a:cxn>
                <a:cxn ang="0">
                  <a:pos x="249" y="138"/>
                </a:cxn>
                <a:cxn ang="0">
                  <a:pos x="293" y="159"/>
                </a:cxn>
                <a:cxn ang="0">
                  <a:pos x="345" y="148"/>
                </a:cxn>
                <a:cxn ang="0">
                  <a:pos x="366" y="119"/>
                </a:cxn>
                <a:cxn ang="0">
                  <a:pos x="361" y="91"/>
                </a:cxn>
                <a:cxn ang="0">
                  <a:pos x="352" y="62"/>
                </a:cxn>
                <a:cxn ang="0">
                  <a:pos x="363" y="34"/>
                </a:cxn>
                <a:cxn ang="0">
                  <a:pos x="398" y="17"/>
                </a:cxn>
                <a:cxn ang="0">
                  <a:pos x="439" y="7"/>
                </a:cxn>
                <a:cxn ang="0">
                  <a:pos x="474" y="5"/>
                </a:cxn>
                <a:cxn ang="0">
                  <a:pos x="479" y="37"/>
                </a:cxn>
                <a:cxn ang="0">
                  <a:pos x="483" y="70"/>
                </a:cxn>
                <a:cxn ang="0">
                  <a:pos x="507" y="97"/>
                </a:cxn>
                <a:cxn ang="0">
                  <a:pos x="535" y="101"/>
                </a:cxn>
                <a:cxn ang="0">
                  <a:pos x="566" y="94"/>
                </a:cxn>
                <a:cxn ang="0">
                  <a:pos x="598" y="94"/>
                </a:cxn>
                <a:cxn ang="0">
                  <a:pos x="620" y="125"/>
                </a:cxn>
                <a:cxn ang="0">
                  <a:pos x="621" y="162"/>
                </a:cxn>
                <a:cxn ang="0">
                  <a:pos x="608" y="178"/>
                </a:cxn>
                <a:cxn ang="0">
                  <a:pos x="573" y="183"/>
                </a:cxn>
                <a:cxn ang="0">
                  <a:pos x="524" y="186"/>
                </a:cxn>
                <a:cxn ang="0">
                  <a:pos x="514" y="197"/>
                </a:cxn>
                <a:cxn ang="0">
                  <a:pos x="519" y="333"/>
                </a:cxn>
                <a:cxn ang="0">
                  <a:pos x="486" y="342"/>
                </a:cxn>
                <a:cxn ang="0">
                  <a:pos x="449" y="344"/>
                </a:cxn>
                <a:cxn ang="0">
                  <a:pos x="412" y="338"/>
                </a:cxn>
                <a:cxn ang="0">
                  <a:pos x="402" y="311"/>
                </a:cxn>
                <a:cxn ang="0">
                  <a:pos x="402" y="283"/>
                </a:cxn>
                <a:cxn ang="0">
                  <a:pos x="397" y="254"/>
                </a:cxn>
                <a:cxn ang="0">
                  <a:pos x="367" y="236"/>
                </a:cxn>
                <a:cxn ang="0">
                  <a:pos x="329" y="237"/>
                </a:cxn>
                <a:cxn ang="0">
                  <a:pos x="289" y="248"/>
                </a:cxn>
                <a:cxn ang="0">
                  <a:pos x="263" y="264"/>
                </a:cxn>
                <a:cxn ang="0">
                  <a:pos x="262" y="293"/>
                </a:cxn>
                <a:cxn ang="0">
                  <a:pos x="276" y="322"/>
                </a:cxn>
                <a:cxn ang="0">
                  <a:pos x="257" y="360"/>
                </a:cxn>
                <a:cxn ang="0">
                  <a:pos x="210" y="364"/>
                </a:cxn>
              </a:cxnLst>
              <a:rect l="0" t="0" r="r" b="b"/>
              <a:pathLst>
                <a:path w="624" h="371">
                  <a:moveTo>
                    <a:pt x="191" y="370"/>
                  </a:moveTo>
                  <a:lnTo>
                    <a:pt x="190" y="363"/>
                  </a:lnTo>
                  <a:lnTo>
                    <a:pt x="189" y="356"/>
                  </a:lnTo>
                  <a:lnTo>
                    <a:pt x="188" y="349"/>
                  </a:lnTo>
                  <a:lnTo>
                    <a:pt x="186" y="342"/>
                  </a:lnTo>
                  <a:lnTo>
                    <a:pt x="185" y="335"/>
                  </a:lnTo>
                  <a:lnTo>
                    <a:pt x="182" y="328"/>
                  </a:lnTo>
                  <a:lnTo>
                    <a:pt x="181" y="321"/>
                  </a:lnTo>
                  <a:lnTo>
                    <a:pt x="178" y="315"/>
                  </a:lnTo>
                  <a:lnTo>
                    <a:pt x="175" y="308"/>
                  </a:lnTo>
                  <a:lnTo>
                    <a:pt x="171" y="302"/>
                  </a:lnTo>
                  <a:lnTo>
                    <a:pt x="167" y="296"/>
                  </a:lnTo>
                  <a:lnTo>
                    <a:pt x="162" y="290"/>
                  </a:lnTo>
                  <a:lnTo>
                    <a:pt x="156" y="285"/>
                  </a:lnTo>
                  <a:lnTo>
                    <a:pt x="149" y="280"/>
                  </a:lnTo>
                  <a:lnTo>
                    <a:pt x="143" y="276"/>
                  </a:lnTo>
                  <a:lnTo>
                    <a:pt x="134" y="273"/>
                  </a:lnTo>
                  <a:lnTo>
                    <a:pt x="131" y="271"/>
                  </a:lnTo>
                  <a:lnTo>
                    <a:pt x="128" y="270"/>
                  </a:lnTo>
                  <a:lnTo>
                    <a:pt x="124" y="270"/>
                  </a:lnTo>
                  <a:lnTo>
                    <a:pt x="121" y="270"/>
                  </a:lnTo>
                  <a:lnTo>
                    <a:pt x="117" y="270"/>
                  </a:lnTo>
                  <a:lnTo>
                    <a:pt x="113" y="271"/>
                  </a:lnTo>
                  <a:lnTo>
                    <a:pt x="109" y="270"/>
                  </a:lnTo>
                  <a:lnTo>
                    <a:pt x="104" y="269"/>
                  </a:lnTo>
                  <a:lnTo>
                    <a:pt x="22" y="307"/>
                  </a:lnTo>
                  <a:lnTo>
                    <a:pt x="19" y="304"/>
                  </a:lnTo>
                  <a:lnTo>
                    <a:pt x="15" y="300"/>
                  </a:lnTo>
                  <a:lnTo>
                    <a:pt x="13" y="296"/>
                  </a:lnTo>
                  <a:lnTo>
                    <a:pt x="10" y="290"/>
                  </a:lnTo>
                  <a:lnTo>
                    <a:pt x="9" y="286"/>
                  </a:lnTo>
                  <a:lnTo>
                    <a:pt x="6" y="280"/>
                  </a:lnTo>
                  <a:lnTo>
                    <a:pt x="5" y="275"/>
                  </a:lnTo>
                  <a:lnTo>
                    <a:pt x="4" y="270"/>
                  </a:lnTo>
                  <a:lnTo>
                    <a:pt x="3" y="264"/>
                  </a:lnTo>
                  <a:lnTo>
                    <a:pt x="2" y="258"/>
                  </a:lnTo>
                  <a:lnTo>
                    <a:pt x="0" y="252"/>
                  </a:lnTo>
                  <a:lnTo>
                    <a:pt x="0" y="246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29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2" y="217"/>
                  </a:lnTo>
                  <a:lnTo>
                    <a:pt x="4" y="214"/>
                  </a:lnTo>
                  <a:lnTo>
                    <a:pt x="6" y="211"/>
                  </a:lnTo>
                  <a:lnTo>
                    <a:pt x="9" y="208"/>
                  </a:lnTo>
                  <a:lnTo>
                    <a:pt x="12" y="206"/>
                  </a:lnTo>
                  <a:lnTo>
                    <a:pt x="16" y="203"/>
                  </a:lnTo>
                  <a:lnTo>
                    <a:pt x="22" y="200"/>
                  </a:lnTo>
                  <a:lnTo>
                    <a:pt x="28" y="200"/>
                  </a:lnTo>
                  <a:lnTo>
                    <a:pt x="33" y="200"/>
                  </a:lnTo>
                  <a:lnTo>
                    <a:pt x="40" y="200"/>
                  </a:lnTo>
                  <a:lnTo>
                    <a:pt x="47" y="200"/>
                  </a:lnTo>
                  <a:lnTo>
                    <a:pt x="53" y="200"/>
                  </a:lnTo>
                  <a:lnTo>
                    <a:pt x="60" y="201"/>
                  </a:lnTo>
                  <a:lnTo>
                    <a:pt x="67" y="204"/>
                  </a:lnTo>
                  <a:lnTo>
                    <a:pt x="74" y="207"/>
                  </a:lnTo>
                  <a:lnTo>
                    <a:pt x="81" y="208"/>
                  </a:lnTo>
                  <a:lnTo>
                    <a:pt x="90" y="208"/>
                  </a:lnTo>
                  <a:lnTo>
                    <a:pt x="97" y="207"/>
                  </a:lnTo>
                  <a:lnTo>
                    <a:pt x="105" y="204"/>
                  </a:lnTo>
                  <a:lnTo>
                    <a:pt x="113" y="200"/>
                  </a:lnTo>
                  <a:lnTo>
                    <a:pt x="119" y="196"/>
                  </a:lnTo>
                  <a:lnTo>
                    <a:pt x="126" y="190"/>
                  </a:lnTo>
                  <a:lnTo>
                    <a:pt x="131" y="183"/>
                  </a:lnTo>
                  <a:lnTo>
                    <a:pt x="127" y="35"/>
                  </a:lnTo>
                  <a:lnTo>
                    <a:pt x="133" y="35"/>
                  </a:lnTo>
                  <a:lnTo>
                    <a:pt x="138" y="34"/>
                  </a:lnTo>
                  <a:lnTo>
                    <a:pt x="144" y="33"/>
                  </a:lnTo>
                  <a:lnTo>
                    <a:pt x="150" y="32"/>
                  </a:lnTo>
                  <a:lnTo>
                    <a:pt x="156" y="31"/>
                  </a:lnTo>
                  <a:lnTo>
                    <a:pt x="162" y="30"/>
                  </a:lnTo>
                  <a:lnTo>
                    <a:pt x="168" y="29"/>
                  </a:lnTo>
                  <a:lnTo>
                    <a:pt x="174" y="28"/>
                  </a:lnTo>
                  <a:lnTo>
                    <a:pt x="181" y="28"/>
                  </a:lnTo>
                  <a:lnTo>
                    <a:pt x="186" y="28"/>
                  </a:lnTo>
                  <a:lnTo>
                    <a:pt x="193" y="28"/>
                  </a:lnTo>
                  <a:lnTo>
                    <a:pt x="199" y="30"/>
                  </a:lnTo>
                  <a:lnTo>
                    <a:pt x="206" y="31"/>
                  </a:lnTo>
                  <a:lnTo>
                    <a:pt x="211" y="34"/>
                  </a:lnTo>
                  <a:lnTo>
                    <a:pt x="218" y="37"/>
                  </a:lnTo>
                  <a:lnTo>
                    <a:pt x="225" y="41"/>
                  </a:lnTo>
                  <a:lnTo>
                    <a:pt x="228" y="48"/>
                  </a:lnTo>
                  <a:lnTo>
                    <a:pt x="230" y="57"/>
                  </a:lnTo>
                  <a:lnTo>
                    <a:pt x="232" y="65"/>
                  </a:lnTo>
                  <a:lnTo>
                    <a:pt x="234" y="73"/>
                  </a:lnTo>
                  <a:lnTo>
                    <a:pt x="234" y="82"/>
                  </a:lnTo>
                  <a:lnTo>
                    <a:pt x="235" y="91"/>
                  </a:lnTo>
                  <a:lnTo>
                    <a:pt x="236" y="99"/>
                  </a:lnTo>
                  <a:lnTo>
                    <a:pt x="238" y="108"/>
                  </a:lnTo>
                  <a:lnTo>
                    <a:pt x="239" y="116"/>
                  </a:lnTo>
                  <a:lnTo>
                    <a:pt x="242" y="124"/>
                  </a:lnTo>
                  <a:lnTo>
                    <a:pt x="245" y="131"/>
                  </a:lnTo>
                  <a:lnTo>
                    <a:pt x="249" y="138"/>
                  </a:lnTo>
                  <a:lnTo>
                    <a:pt x="256" y="145"/>
                  </a:lnTo>
                  <a:lnTo>
                    <a:pt x="263" y="150"/>
                  </a:lnTo>
                  <a:lnTo>
                    <a:pt x="273" y="155"/>
                  </a:lnTo>
                  <a:lnTo>
                    <a:pt x="284" y="159"/>
                  </a:lnTo>
                  <a:lnTo>
                    <a:pt x="293" y="159"/>
                  </a:lnTo>
                  <a:lnTo>
                    <a:pt x="303" y="159"/>
                  </a:lnTo>
                  <a:lnTo>
                    <a:pt x="314" y="158"/>
                  </a:lnTo>
                  <a:lnTo>
                    <a:pt x="325" y="156"/>
                  </a:lnTo>
                  <a:lnTo>
                    <a:pt x="335" y="152"/>
                  </a:lnTo>
                  <a:lnTo>
                    <a:pt x="345" y="148"/>
                  </a:lnTo>
                  <a:lnTo>
                    <a:pt x="353" y="142"/>
                  </a:lnTo>
                  <a:lnTo>
                    <a:pt x="359" y="134"/>
                  </a:lnTo>
                  <a:lnTo>
                    <a:pt x="363" y="129"/>
                  </a:lnTo>
                  <a:lnTo>
                    <a:pt x="365" y="124"/>
                  </a:lnTo>
                  <a:lnTo>
                    <a:pt x="366" y="119"/>
                  </a:lnTo>
                  <a:lnTo>
                    <a:pt x="366" y="113"/>
                  </a:lnTo>
                  <a:lnTo>
                    <a:pt x="366" y="108"/>
                  </a:lnTo>
                  <a:lnTo>
                    <a:pt x="365" y="102"/>
                  </a:lnTo>
                  <a:lnTo>
                    <a:pt x="364" y="96"/>
                  </a:lnTo>
                  <a:lnTo>
                    <a:pt x="361" y="91"/>
                  </a:lnTo>
                  <a:lnTo>
                    <a:pt x="359" y="86"/>
                  </a:lnTo>
                  <a:lnTo>
                    <a:pt x="357" y="79"/>
                  </a:lnTo>
                  <a:lnTo>
                    <a:pt x="354" y="73"/>
                  </a:lnTo>
                  <a:lnTo>
                    <a:pt x="354" y="68"/>
                  </a:lnTo>
                  <a:lnTo>
                    <a:pt x="352" y="62"/>
                  </a:lnTo>
                  <a:lnTo>
                    <a:pt x="351" y="57"/>
                  </a:lnTo>
                  <a:lnTo>
                    <a:pt x="351" y="51"/>
                  </a:lnTo>
                  <a:lnTo>
                    <a:pt x="352" y="44"/>
                  </a:lnTo>
                  <a:lnTo>
                    <a:pt x="357" y="39"/>
                  </a:lnTo>
                  <a:lnTo>
                    <a:pt x="363" y="34"/>
                  </a:lnTo>
                  <a:lnTo>
                    <a:pt x="369" y="30"/>
                  </a:lnTo>
                  <a:lnTo>
                    <a:pt x="376" y="26"/>
                  </a:lnTo>
                  <a:lnTo>
                    <a:pt x="383" y="22"/>
                  </a:lnTo>
                  <a:lnTo>
                    <a:pt x="391" y="19"/>
                  </a:lnTo>
                  <a:lnTo>
                    <a:pt x="398" y="17"/>
                  </a:lnTo>
                  <a:lnTo>
                    <a:pt x="407" y="14"/>
                  </a:lnTo>
                  <a:lnTo>
                    <a:pt x="414" y="12"/>
                  </a:lnTo>
                  <a:lnTo>
                    <a:pt x="422" y="10"/>
                  </a:lnTo>
                  <a:lnTo>
                    <a:pt x="431" y="9"/>
                  </a:lnTo>
                  <a:lnTo>
                    <a:pt x="439" y="7"/>
                  </a:lnTo>
                  <a:lnTo>
                    <a:pt x="448" y="5"/>
                  </a:lnTo>
                  <a:lnTo>
                    <a:pt x="456" y="3"/>
                  </a:lnTo>
                  <a:lnTo>
                    <a:pt x="464" y="2"/>
                  </a:lnTo>
                  <a:lnTo>
                    <a:pt x="472" y="0"/>
                  </a:lnTo>
                  <a:lnTo>
                    <a:pt x="474" y="5"/>
                  </a:lnTo>
                  <a:lnTo>
                    <a:pt x="476" y="11"/>
                  </a:lnTo>
                  <a:lnTo>
                    <a:pt x="477" y="17"/>
                  </a:lnTo>
                  <a:lnTo>
                    <a:pt x="478" y="24"/>
                  </a:lnTo>
                  <a:lnTo>
                    <a:pt x="478" y="30"/>
                  </a:lnTo>
                  <a:lnTo>
                    <a:pt x="479" y="37"/>
                  </a:lnTo>
                  <a:lnTo>
                    <a:pt x="479" y="44"/>
                  </a:lnTo>
                  <a:lnTo>
                    <a:pt x="479" y="51"/>
                  </a:lnTo>
                  <a:lnTo>
                    <a:pt x="479" y="57"/>
                  </a:lnTo>
                  <a:lnTo>
                    <a:pt x="481" y="64"/>
                  </a:lnTo>
                  <a:lnTo>
                    <a:pt x="483" y="70"/>
                  </a:lnTo>
                  <a:lnTo>
                    <a:pt x="485" y="76"/>
                  </a:lnTo>
                  <a:lnTo>
                    <a:pt x="488" y="82"/>
                  </a:lnTo>
                  <a:lnTo>
                    <a:pt x="493" y="88"/>
                  </a:lnTo>
                  <a:lnTo>
                    <a:pt x="499" y="92"/>
                  </a:lnTo>
                  <a:lnTo>
                    <a:pt x="507" y="97"/>
                  </a:lnTo>
                  <a:lnTo>
                    <a:pt x="512" y="99"/>
                  </a:lnTo>
                  <a:lnTo>
                    <a:pt x="517" y="101"/>
                  </a:lnTo>
                  <a:lnTo>
                    <a:pt x="523" y="102"/>
                  </a:lnTo>
                  <a:lnTo>
                    <a:pt x="529" y="102"/>
                  </a:lnTo>
                  <a:lnTo>
                    <a:pt x="535" y="101"/>
                  </a:lnTo>
                  <a:lnTo>
                    <a:pt x="541" y="99"/>
                  </a:lnTo>
                  <a:lnTo>
                    <a:pt x="547" y="98"/>
                  </a:lnTo>
                  <a:lnTo>
                    <a:pt x="554" y="97"/>
                  </a:lnTo>
                  <a:lnTo>
                    <a:pt x="560" y="95"/>
                  </a:lnTo>
                  <a:lnTo>
                    <a:pt x="566" y="94"/>
                  </a:lnTo>
                  <a:lnTo>
                    <a:pt x="572" y="92"/>
                  </a:lnTo>
                  <a:lnTo>
                    <a:pt x="579" y="92"/>
                  </a:lnTo>
                  <a:lnTo>
                    <a:pt x="584" y="92"/>
                  </a:lnTo>
                  <a:lnTo>
                    <a:pt x="591" y="92"/>
                  </a:lnTo>
                  <a:lnTo>
                    <a:pt x="598" y="94"/>
                  </a:lnTo>
                  <a:lnTo>
                    <a:pt x="603" y="97"/>
                  </a:lnTo>
                  <a:lnTo>
                    <a:pt x="610" y="102"/>
                  </a:lnTo>
                  <a:lnTo>
                    <a:pt x="614" y="109"/>
                  </a:lnTo>
                  <a:lnTo>
                    <a:pt x="618" y="117"/>
                  </a:lnTo>
                  <a:lnTo>
                    <a:pt x="620" y="125"/>
                  </a:lnTo>
                  <a:lnTo>
                    <a:pt x="621" y="133"/>
                  </a:lnTo>
                  <a:lnTo>
                    <a:pt x="622" y="142"/>
                  </a:lnTo>
                  <a:lnTo>
                    <a:pt x="623" y="151"/>
                  </a:lnTo>
                  <a:lnTo>
                    <a:pt x="623" y="159"/>
                  </a:lnTo>
                  <a:lnTo>
                    <a:pt x="621" y="162"/>
                  </a:lnTo>
                  <a:lnTo>
                    <a:pt x="619" y="165"/>
                  </a:lnTo>
                  <a:lnTo>
                    <a:pt x="618" y="169"/>
                  </a:lnTo>
                  <a:lnTo>
                    <a:pt x="615" y="172"/>
                  </a:lnTo>
                  <a:lnTo>
                    <a:pt x="612" y="175"/>
                  </a:lnTo>
                  <a:lnTo>
                    <a:pt x="608" y="178"/>
                  </a:lnTo>
                  <a:lnTo>
                    <a:pt x="604" y="181"/>
                  </a:lnTo>
                  <a:lnTo>
                    <a:pt x="599" y="183"/>
                  </a:lnTo>
                  <a:lnTo>
                    <a:pt x="591" y="184"/>
                  </a:lnTo>
                  <a:lnTo>
                    <a:pt x="582" y="184"/>
                  </a:lnTo>
                  <a:lnTo>
                    <a:pt x="573" y="183"/>
                  </a:lnTo>
                  <a:lnTo>
                    <a:pt x="564" y="182"/>
                  </a:lnTo>
                  <a:lnTo>
                    <a:pt x="554" y="181"/>
                  </a:lnTo>
                  <a:lnTo>
                    <a:pt x="545" y="182"/>
                  </a:lnTo>
                  <a:lnTo>
                    <a:pt x="535" y="183"/>
                  </a:lnTo>
                  <a:lnTo>
                    <a:pt x="524" y="186"/>
                  </a:lnTo>
                  <a:lnTo>
                    <a:pt x="523" y="188"/>
                  </a:lnTo>
                  <a:lnTo>
                    <a:pt x="521" y="191"/>
                  </a:lnTo>
                  <a:lnTo>
                    <a:pt x="519" y="192"/>
                  </a:lnTo>
                  <a:lnTo>
                    <a:pt x="517" y="194"/>
                  </a:lnTo>
                  <a:lnTo>
                    <a:pt x="514" y="197"/>
                  </a:lnTo>
                  <a:lnTo>
                    <a:pt x="512" y="199"/>
                  </a:lnTo>
                  <a:lnTo>
                    <a:pt x="509" y="203"/>
                  </a:lnTo>
                  <a:lnTo>
                    <a:pt x="507" y="207"/>
                  </a:lnTo>
                  <a:lnTo>
                    <a:pt x="524" y="331"/>
                  </a:lnTo>
                  <a:lnTo>
                    <a:pt x="519" y="333"/>
                  </a:lnTo>
                  <a:lnTo>
                    <a:pt x="512" y="335"/>
                  </a:lnTo>
                  <a:lnTo>
                    <a:pt x="507" y="338"/>
                  </a:lnTo>
                  <a:lnTo>
                    <a:pt x="500" y="339"/>
                  </a:lnTo>
                  <a:lnTo>
                    <a:pt x="493" y="341"/>
                  </a:lnTo>
                  <a:lnTo>
                    <a:pt x="486" y="342"/>
                  </a:lnTo>
                  <a:lnTo>
                    <a:pt x="479" y="343"/>
                  </a:lnTo>
                  <a:lnTo>
                    <a:pt x="471" y="344"/>
                  </a:lnTo>
                  <a:lnTo>
                    <a:pt x="464" y="344"/>
                  </a:lnTo>
                  <a:lnTo>
                    <a:pt x="456" y="344"/>
                  </a:lnTo>
                  <a:lnTo>
                    <a:pt x="449" y="344"/>
                  </a:lnTo>
                  <a:lnTo>
                    <a:pt x="441" y="344"/>
                  </a:lnTo>
                  <a:lnTo>
                    <a:pt x="433" y="342"/>
                  </a:lnTo>
                  <a:lnTo>
                    <a:pt x="426" y="341"/>
                  </a:lnTo>
                  <a:lnTo>
                    <a:pt x="419" y="340"/>
                  </a:lnTo>
                  <a:lnTo>
                    <a:pt x="412" y="338"/>
                  </a:lnTo>
                  <a:lnTo>
                    <a:pt x="408" y="333"/>
                  </a:lnTo>
                  <a:lnTo>
                    <a:pt x="405" y="328"/>
                  </a:lnTo>
                  <a:lnTo>
                    <a:pt x="403" y="322"/>
                  </a:lnTo>
                  <a:lnTo>
                    <a:pt x="402" y="316"/>
                  </a:lnTo>
                  <a:lnTo>
                    <a:pt x="402" y="311"/>
                  </a:lnTo>
                  <a:lnTo>
                    <a:pt x="401" y="306"/>
                  </a:lnTo>
                  <a:lnTo>
                    <a:pt x="401" y="300"/>
                  </a:lnTo>
                  <a:lnTo>
                    <a:pt x="401" y="294"/>
                  </a:lnTo>
                  <a:lnTo>
                    <a:pt x="402" y="289"/>
                  </a:lnTo>
                  <a:lnTo>
                    <a:pt x="402" y="283"/>
                  </a:lnTo>
                  <a:lnTo>
                    <a:pt x="402" y="277"/>
                  </a:lnTo>
                  <a:lnTo>
                    <a:pt x="401" y="271"/>
                  </a:lnTo>
                  <a:lnTo>
                    <a:pt x="400" y="266"/>
                  </a:lnTo>
                  <a:lnTo>
                    <a:pt x="398" y="260"/>
                  </a:lnTo>
                  <a:lnTo>
                    <a:pt x="397" y="254"/>
                  </a:lnTo>
                  <a:lnTo>
                    <a:pt x="393" y="248"/>
                  </a:lnTo>
                  <a:lnTo>
                    <a:pt x="388" y="244"/>
                  </a:lnTo>
                  <a:lnTo>
                    <a:pt x="381" y="240"/>
                  </a:lnTo>
                  <a:lnTo>
                    <a:pt x="374" y="238"/>
                  </a:lnTo>
                  <a:lnTo>
                    <a:pt x="367" y="236"/>
                  </a:lnTo>
                  <a:lnTo>
                    <a:pt x="360" y="235"/>
                  </a:lnTo>
                  <a:lnTo>
                    <a:pt x="353" y="235"/>
                  </a:lnTo>
                  <a:lnTo>
                    <a:pt x="345" y="235"/>
                  </a:lnTo>
                  <a:lnTo>
                    <a:pt x="337" y="236"/>
                  </a:lnTo>
                  <a:lnTo>
                    <a:pt x="329" y="237"/>
                  </a:lnTo>
                  <a:lnTo>
                    <a:pt x="321" y="239"/>
                  </a:lnTo>
                  <a:lnTo>
                    <a:pt x="313" y="241"/>
                  </a:lnTo>
                  <a:lnTo>
                    <a:pt x="306" y="243"/>
                  </a:lnTo>
                  <a:lnTo>
                    <a:pt x="297" y="245"/>
                  </a:lnTo>
                  <a:lnTo>
                    <a:pt x="289" y="248"/>
                  </a:lnTo>
                  <a:lnTo>
                    <a:pt x="281" y="250"/>
                  </a:lnTo>
                  <a:lnTo>
                    <a:pt x="273" y="252"/>
                  </a:lnTo>
                  <a:lnTo>
                    <a:pt x="270" y="255"/>
                  </a:lnTo>
                  <a:lnTo>
                    <a:pt x="267" y="260"/>
                  </a:lnTo>
                  <a:lnTo>
                    <a:pt x="263" y="264"/>
                  </a:lnTo>
                  <a:lnTo>
                    <a:pt x="260" y="270"/>
                  </a:lnTo>
                  <a:lnTo>
                    <a:pt x="258" y="276"/>
                  </a:lnTo>
                  <a:lnTo>
                    <a:pt x="258" y="282"/>
                  </a:lnTo>
                  <a:lnTo>
                    <a:pt x="258" y="287"/>
                  </a:lnTo>
                  <a:lnTo>
                    <a:pt x="262" y="293"/>
                  </a:lnTo>
                  <a:lnTo>
                    <a:pt x="265" y="299"/>
                  </a:lnTo>
                  <a:lnTo>
                    <a:pt x="268" y="304"/>
                  </a:lnTo>
                  <a:lnTo>
                    <a:pt x="271" y="310"/>
                  </a:lnTo>
                  <a:lnTo>
                    <a:pt x="273" y="316"/>
                  </a:lnTo>
                  <a:lnTo>
                    <a:pt x="276" y="322"/>
                  </a:lnTo>
                  <a:lnTo>
                    <a:pt x="277" y="328"/>
                  </a:lnTo>
                  <a:lnTo>
                    <a:pt x="277" y="334"/>
                  </a:lnTo>
                  <a:lnTo>
                    <a:pt x="277" y="341"/>
                  </a:lnTo>
                  <a:lnTo>
                    <a:pt x="266" y="355"/>
                  </a:lnTo>
                  <a:lnTo>
                    <a:pt x="257" y="360"/>
                  </a:lnTo>
                  <a:lnTo>
                    <a:pt x="248" y="362"/>
                  </a:lnTo>
                  <a:lnTo>
                    <a:pt x="239" y="363"/>
                  </a:lnTo>
                  <a:lnTo>
                    <a:pt x="230" y="363"/>
                  </a:lnTo>
                  <a:lnTo>
                    <a:pt x="220" y="364"/>
                  </a:lnTo>
                  <a:lnTo>
                    <a:pt x="210" y="364"/>
                  </a:lnTo>
                  <a:lnTo>
                    <a:pt x="201" y="366"/>
                  </a:lnTo>
                  <a:lnTo>
                    <a:pt x="191" y="37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grayWhite">
            <a:xfrm>
              <a:off x="0" y="706"/>
              <a:ext cx="506" cy="470"/>
            </a:xfrm>
            <a:custGeom>
              <a:avLst/>
              <a:gdLst/>
              <a:ahLst/>
              <a:cxnLst>
                <a:cxn ang="0">
                  <a:pos x="229" y="453"/>
                </a:cxn>
                <a:cxn ang="0">
                  <a:pos x="200" y="429"/>
                </a:cxn>
                <a:cxn ang="0">
                  <a:pos x="175" y="402"/>
                </a:cxn>
                <a:cxn ang="0">
                  <a:pos x="158" y="368"/>
                </a:cxn>
                <a:cxn ang="0">
                  <a:pos x="241" y="275"/>
                </a:cxn>
                <a:cxn ang="0">
                  <a:pos x="224" y="248"/>
                </a:cxn>
                <a:cxn ang="0">
                  <a:pos x="198" y="228"/>
                </a:cxn>
                <a:cxn ang="0">
                  <a:pos x="166" y="214"/>
                </a:cxn>
                <a:cxn ang="0">
                  <a:pos x="139" y="217"/>
                </a:cxn>
                <a:cxn ang="0">
                  <a:pos x="128" y="238"/>
                </a:cxn>
                <a:cxn ang="0">
                  <a:pos x="120" y="262"/>
                </a:cxn>
                <a:cxn ang="0">
                  <a:pos x="104" y="283"/>
                </a:cxn>
                <a:cxn ang="0">
                  <a:pos x="77" y="291"/>
                </a:cxn>
                <a:cxn ang="0">
                  <a:pos x="53" y="288"/>
                </a:cxn>
                <a:cxn ang="0">
                  <a:pos x="31" y="275"/>
                </a:cxn>
                <a:cxn ang="0">
                  <a:pos x="12" y="257"/>
                </a:cxn>
                <a:cxn ang="0">
                  <a:pos x="61" y="109"/>
                </a:cxn>
                <a:cxn ang="0">
                  <a:pos x="24" y="85"/>
                </a:cxn>
                <a:cxn ang="0">
                  <a:pos x="0" y="53"/>
                </a:cxn>
                <a:cxn ang="0">
                  <a:pos x="19" y="22"/>
                </a:cxn>
                <a:cxn ang="0">
                  <a:pos x="54" y="0"/>
                </a:cxn>
                <a:cxn ang="0">
                  <a:pos x="82" y="6"/>
                </a:cxn>
                <a:cxn ang="0">
                  <a:pos x="103" y="29"/>
                </a:cxn>
                <a:cxn ang="0">
                  <a:pos x="132" y="57"/>
                </a:cxn>
                <a:cxn ang="0">
                  <a:pos x="175" y="64"/>
                </a:cxn>
                <a:cxn ang="0">
                  <a:pos x="215" y="43"/>
                </a:cxn>
                <a:cxn ang="0">
                  <a:pos x="243" y="16"/>
                </a:cxn>
                <a:cxn ang="0">
                  <a:pos x="265" y="22"/>
                </a:cxn>
                <a:cxn ang="0">
                  <a:pos x="284" y="34"/>
                </a:cxn>
                <a:cxn ang="0">
                  <a:pos x="301" y="52"/>
                </a:cxn>
                <a:cxn ang="0">
                  <a:pos x="318" y="72"/>
                </a:cxn>
                <a:cxn ang="0">
                  <a:pos x="314" y="98"/>
                </a:cxn>
                <a:cxn ang="0">
                  <a:pos x="296" y="115"/>
                </a:cxn>
                <a:cxn ang="0">
                  <a:pos x="278" y="123"/>
                </a:cxn>
                <a:cxn ang="0">
                  <a:pos x="260" y="130"/>
                </a:cxn>
                <a:cxn ang="0">
                  <a:pos x="249" y="152"/>
                </a:cxn>
                <a:cxn ang="0">
                  <a:pos x="257" y="180"/>
                </a:cxn>
                <a:cxn ang="0">
                  <a:pos x="288" y="210"/>
                </a:cxn>
                <a:cxn ang="0">
                  <a:pos x="321" y="231"/>
                </a:cxn>
                <a:cxn ang="0">
                  <a:pos x="339" y="231"/>
                </a:cxn>
                <a:cxn ang="0">
                  <a:pos x="358" y="228"/>
                </a:cxn>
                <a:cxn ang="0">
                  <a:pos x="377" y="200"/>
                </a:cxn>
                <a:cxn ang="0">
                  <a:pos x="385" y="171"/>
                </a:cxn>
                <a:cxn ang="0">
                  <a:pos x="404" y="158"/>
                </a:cxn>
                <a:cxn ang="0">
                  <a:pos x="497" y="213"/>
                </a:cxn>
                <a:cxn ang="0">
                  <a:pos x="482" y="238"/>
                </a:cxn>
                <a:cxn ang="0">
                  <a:pos x="458" y="259"/>
                </a:cxn>
                <a:cxn ang="0">
                  <a:pos x="438" y="282"/>
                </a:cxn>
                <a:cxn ang="0">
                  <a:pos x="434" y="313"/>
                </a:cxn>
                <a:cxn ang="0">
                  <a:pos x="467" y="339"/>
                </a:cxn>
                <a:cxn ang="0">
                  <a:pos x="505" y="362"/>
                </a:cxn>
                <a:cxn ang="0">
                  <a:pos x="329" y="370"/>
                </a:cxn>
                <a:cxn ang="0">
                  <a:pos x="306" y="395"/>
                </a:cxn>
                <a:cxn ang="0">
                  <a:pos x="287" y="423"/>
                </a:cxn>
                <a:cxn ang="0">
                  <a:pos x="267" y="452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grayWhite">
            <a:xfrm>
              <a:off x="538" y="441"/>
              <a:ext cx="512" cy="509"/>
            </a:xfrm>
            <a:custGeom>
              <a:avLst/>
              <a:gdLst/>
              <a:ahLst/>
              <a:cxnLst>
                <a:cxn ang="0">
                  <a:pos x="67" y="492"/>
                </a:cxn>
                <a:cxn ang="0">
                  <a:pos x="45" y="451"/>
                </a:cxn>
                <a:cxn ang="0">
                  <a:pos x="68" y="418"/>
                </a:cxn>
                <a:cxn ang="0">
                  <a:pos x="106" y="391"/>
                </a:cxn>
                <a:cxn ang="0">
                  <a:pos x="105" y="352"/>
                </a:cxn>
                <a:cxn ang="0">
                  <a:pos x="79" y="324"/>
                </a:cxn>
                <a:cxn ang="0">
                  <a:pos x="44" y="302"/>
                </a:cxn>
                <a:cxn ang="0">
                  <a:pos x="7" y="280"/>
                </a:cxn>
                <a:cxn ang="0">
                  <a:pos x="2" y="258"/>
                </a:cxn>
                <a:cxn ang="0">
                  <a:pos x="13" y="239"/>
                </a:cxn>
                <a:cxn ang="0">
                  <a:pos x="29" y="220"/>
                </a:cxn>
                <a:cxn ang="0">
                  <a:pos x="43" y="201"/>
                </a:cxn>
                <a:cxn ang="0">
                  <a:pos x="65" y="184"/>
                </a:cxn>
                <a:cxn ang="0">
                  <a:pos x="100" y="191"/>
                </a:cxn>
                <a:cxn ang="0">
                  <a:pos x="124" y="210"/>
                </a:cxn>
                <a:cxn ang="0">
                  <a:pos x="150" y="233"/>
                </a:cxn>
                <a:cxn ang="0">
                  <a:pos x="179" y="232"/>
                </a:cxn>
                <a:cxn ang="0">
                  <a:pos x="207" y="223"/>
                </a:cxn>
                <a:cxn ang="0">
                  <a:pos x="230" y="198"/>
                </a:cxn>
                <a:cxn ang="0">
                  <a:pos x="242" y="165"/>
                </a:cxn>
                <a:cxn ang="0">
                  <a:pos x="226" y="143"/>
                </a:cxn>
                <a:cxn ang="0">
                  <a:pos x="203" y="132"/>
                </a:cxn>
                <a:cxn ang="0">
                  <a:pos x="176" y="122"/>
                </a:cxn>
                <a:cxn ang="0">
                  <a:pos x="153" y="111"/>
                </a:cxn>
                <a:cxn ang="0">
                  <a:pos x="142" y="80"/>
                </a:cxn>
                <a:cxn ang="0">
                  <a:pos x="163" y="50"/>
                </a:cxn>
                <a:cxn ang="0">
                  <a:pos x="187" y="36"/>
                </a:cxn>
                <a:cxn ang="0">
                  <a:pos x="211" y="18"/>
                </a:cxn>
                <a:cxn ang="0">
                  <a:pos x="243" y="28"/>
                </a:cxn>
                <a:cxn ang="0">
                  <a:pos x="277" y="54"/>
                </a:cxn>
                <a:cxn ang="0">
                  <a:pos x="314" y="72"/>
                </a:cxn>
                <a:cxn ang="0">
                  <a:pos x="355" y="68"/>
                </a:cxn>
                <a:cxn ang="0">
                  <a:pos x="382" y="36"/>
                </a:cxn>
                <a:cxn ang="0">
                  <a:pos x="411" y="3"/>
                </a:cxn>
                <a:cxn ang="0">
                  <a:pos x="453" y="10"/>
                </a:cxn>
                <a:cxn ang="0">
                  <a:pos x="486" y="36"/>
                </a:cxn>
                <a:cxn ang="0">
                  <a:pos x="489" y="68"/>
                </a:cxn>
                <a:cxn ang="0">
                  <a:pos x="466" y="88"/>
                </a:cxn>
                <a:cxn ang="0">
                  <a:pos x="437" y="107"/>
                </a:cxn>
                <a:cxn ang="0">
                  <a:pos x="422" y="133"/>
                </a:cxn>
                <a:cxn ang="0">
                  <a:pos x="419" y="317"/>
                </a:cxn>
                <a:cxn ang="0">
                  <a:pos x="388" y="302"/>
                </a:cxn>
                <a:cxn ang="0">
                  <a:pos x="364" y="273"/>
                </a:cxn>
                <a:cxn ang="0">
                  <a:pos x="336" y="250"/>
                </a:cxn>
                <a:cxn ang="0">
                  <a:pos x="299" y="252"/>
                </a:cxn>
                <a:cxn ang="0">
                  <a:pos x="275" y="270"/>
                </a:cxn>
                <a:cxn ang="0">
                  <a:pos x="255" y="294"/>
                </a:cxn>
                <a:cxn ang="0">
                  <a:pos x="242" y="323"/>
                </a:cxn>
                <a:cxn ang="0">
                  <a:pos x="241" y="353"/>
                </a:cxn>
                <a:cxn ang="0">
                  <a:pos x="257" y="364"/>
                </a:cxn>
                <a:cxn ang="0">
                  <a:pos x="279" y="368"/>
                </a:cxn>
                <a:cxn ang="0">
                  <a:pos x="304" y="370"/>
                </a:cxn>
                <a:cxn ang="0">
                  <a:pos x="330" y="376"/>
                </a:cxn>
                <a:cxn ang="0">
                  <a:pos x="353" y="407"/>
                </a:cxn>
                <a:cxn ang="0">
                  <a:pos x="352" y="443"/>
                </a:cxn>
                <a:cxn ang="0">
                  <a:pos x="334" y="462"/>
                </a:cxn>
                <a:cxn ang="0">
                  <a:pos x="311" y="479"/>
                </a:cxn>
                <a:cxn ang="0">
                  <a:pos x="278" y="465"/>
                </a:cxn>
                <a:cxn ang="0">
                  <a:pos x="241" y="445"/>
                </a:cxn>
                <a:cxn ang="0">
                  <a:pos x="202" y="432"/>
                </a:cxn>
                <a:cxn ang="0">
                  <a:pos x="98" y="508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grayWhite">
            <a:xfrm>
              <a:off x="459" y="2344"/>
              <a:ext cx="506" cy="470"/>
            </a:xfrm>
            <a:custGeom>
              <a:avLst/>
              <a:gdLst/>
              <a:ahLst/>
              <a:cxnLst>
                <a:cxn ang="0">
                  <a:pos x="229" y="453"/>
                </a:cxn>
                <a:cxn ang="0">
                  <a:pos x="200" y="429"/>
                </a:cxn>
                <a:cxn ang="0">
                  <a:pos x="175" y="402"/>
                </a:cxn>
                <a:cxn ang="0">
                  <a:pos x="158" y="368"/>
                </a:cxn>
                <a:cxn ang="0">
                  <a:pos x="241" y="275"/>
                </a:cxn>
                <a:cxn ang="0">
                  <a:pos x="224" y="248"/>
                </a:cxn>
                <a:cxn ang="0">
                  <a:pos x="198" y="228"/>
                </a:cxn>
                <a:cxn ang="0">
                  <a:pos x="166" y="214"/>
                </a:cxn>
                <a:cxn ang="0">
                  <a:pos x="139" y="217"/>
                </a:cxn>
                <a:cxn ang="0">
                  <a:pos x="128" y="238"/>
                </a:cxn>
                <a:cxn ang="0">
                  <a:pos x="120" y="262"/>
                </a:cxn>
                <a:cxn ang="0">
                  <a:pos x="104" y="283"/>
                </a:cxn>
                <a:cxn ang="0">
                  <a:pos x="77" y="291"/>
                </a:cxn>
                <a:cxn ang="0">
                  <a:pos x="53" y="288"/>
                </a:cxn>
                <a:cxn ang="0">
                  <a:pos x="31" y="275"/>
                </a:cxn>
                <a:cxn ang="0">
                  <a:pos x="12" y="257"/>
                </a:cxn>
                <a:cxn ang="0">
                  <a:pos x="61" y="109"/>
                </a:cxn>
                <a:cxn ang="0">
                  <a:pos x="24" y="85"/>
                </a:cxn>
                <a:cxn ang="0">
                  <a:pos x="0" y="53"/>
                </a:cxn>
                <a:cxn ang="0">
                  <a:pos x="19" y="22"/>
                </a:cxn>
                <a:cxn ang="0">
                  <a:pos x="54" y="0"/>
                </a:cxn>
                <a:cxn ang="0">
                  <a:pos x="82" y="6"/>
                </a:cxn>
                <a:cxn ang="0">
                  <a:pos x="103" y="29"/>
                </a:cxn>
                <a:cxn ang="0">
                  <a:pos x="132" y="57"/>
                </a:cxn>
                <a:cxn ang="0">
                  <a:pos x="175" y="64"/>
                </a:cxn>
                <a:cxn ang="0">
                  <a:pos x="215" y="43"/>
                </a:cxn>
                <a:cxn ang="0">
                  <a:pos x="243" y="16"/>
                </a:cxn>
                <a:cxn ang="0">
                  <a:pos x="265" y="22"/>
                </a:cxn>
                <a:cxn ang="0">
                  <a:pos x="284" y="34"/>
                </a:cxn>
                <a:cxn ang="0">
                  <a:pos x="301" y="52"/>
                </a:cxn>
                <a:cxn ang="0">
                  <a:pos x="318" y="72"/>
                </a:cxn>
                <a:cxn ang="0">
                  <a:pos x="314" y="98"/>
                </a:cxn>
                <a:cxn ang="0">
                  <a:pos x="296" y="115"/>
                </a:cxn>
                <a:cxn ang="0">
                  <a:pos x="278" y="123"/>
                </a:cxn>
                <a:cxn ang="0">
                  <a:pos x="260" y="130"/>
                </a:cxn>
                <a:cxn ang="0">
                  <a:pos x="249" y="152"/>
                </a:cxn>
                <a:cxn ang="0">
                  <a:pos x="257" y="180"/>
                </a:cxn>
                <a:cxn ang="0">
                  <a:pos x="288" y="210"/>
                </a:cxn>
                <a:cxn ang="0">
                  <a:pos x="321" y="231"/>
                </a:cxn>
                <a:cxn ang="0">
                  <a:pos x="339" y="231"/>
                </a:cxn>
                <a:cxn ang="0">
                  <a:pos x="358" y="228"/>
                </a:cxn>
                <a:cxn ang="0">
                  <a:pos x="377" y="200"/>
                </a:cxn>
                <a:cxn ang="0">
                  <a:pos x="385" y="171"/>
                </a:cxn>
                <a:cxn ang="0">
                  <a:pos x="404" y="158"/>
                </a:cxn>
                <a:cxn ang="0">
                  <a:pos x="497" y="213"/>
                </a:cxn>
                <a:cxn ang="0">
                  <a:pos x="482" y="238"/>
                </a:cxn>
                <a:cxn ang="0">
                  <a:pos x="458" y="259"/>
                </a:cxn>
                <a:cxn ang="0">
                  <a:pos x="438" y="282"/>
                </a:cxn>
                <a:cxn ang="0">
                  <a:pos x="434" y="313"/>
                </a:cxn>
                <a:cxn ang="0">
                  <a:pos x="467" y="339"/>
                </a:cxn>
                <a:cxn ang="0">
                  <a:pos x="505" y="362"/>
                </a:cxn>
                <a:cxn ang="0">
                  <a:pos x="329" y="370"/>
                </a:cxn>
                <a:cxn ang="0">
                  <a:pos x="306" y="395"/>
                </a:cxn>
                <a:cxn ang="0">
                  <a:pos x="287" y="423"/>
                </a:cxn>
                <a:cxn ang="0">
                  <a:pos x="267" y="452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grayWhite">
            <a:xfrm>
              <a:off x="477" y="2884"/>
              <a:ext cx="447" cy="520"/>
            </a:xfrm>
            <a:custGeom>
              <a:avLst/>
              <a:gdLst/>
              <a:ahLst/>
              <a:cxnLst>
                <a:cxn ang="0">
                  <a:pos x="254" y="495"/>
                </a:cxn>
                <a:cxn ang="0">
                  <a:pos x="245" y="454"/>
                </a:cxn>
                <a:cxn ang="0">
                  <a:pos x="230" y="417"/>
                </a:cxn>
                <a:cxn ang="0">
                  <a:pos x="193" y="402"/>
                </a:cxn>
                <a:cxn ang="0">
                  <a:pos x="150" y="412"/>
                </a:cxn>
                <a:cxn ang="0">
                  <a:pos x="112" y="417"/>
                </a:cxn>
                <a:cxn ang="0">
                  <a:pos x="93" y="399"/>
                </a:cxn>
                <a:cxn ang="0">
                  <a:pos x="81" y="370"/>
                </a:cxn>
                <a:cxn ang="0">
                  <a:pos x="75" y="339"/>
                </a:cxn>
                <a:cxn ang="0">
                  <a:pos x="76" y="309"/>
                </a:cxn>
                <a:cxn ang="0">
                  <a:pos x="106" y="300"/>
                </a:cxn>
                <a:cxn ang="0">
                  <a:pos x="146" y="307"/>
                </a:cxn>
                <a:cxn ang="0">
                  <a:pos x="175" y="294"/>
                </a:cxn>
                <a:cxn ang="0">
                  <a:pos x="186" y="273"/>
                </a:cxn>
                <a:cxn ang="0">
                  <a:pos x="189" y="246"/>
                </a:cxn>
                <a:cxn ang="0">
                  <a:pos x="188" y="219"/>
                </a:cxn>
                <a:cxn ang="0">
                  <a:pos x="178" y="191"/>
                </a:cxn>
                <a:cxn ang="0">
                  <a:pos x="153" y="171"/>
                </a:cxn>
                <a:cxn ang="0">
                  <a:pos x="123" y="172"/>
                </a:cxn>
                <a:cxn ang="0">
                  <a:pos x="93" y="185"/>
                </a:cxn>
                <a:cxn ang="0">
                  <a:pos x="64" y="194"/>
                </a:cxn>
                <a:cxn ang="0">
                  <a:pos x="34" y="185"/>
                </a:cxn>
                <a:cxn ang="0">
                  <a:pos x="19" y="166"/>
                </a:cxn>
                <a:cxn ang="0">
                  <a:pos x="9" y="146"/>
                </a:cxn>
                <a:cxn ang="0">
                  <a:pos x="2" y="122"/>
                </a:cxn>
                <a:cxn ang="0">
                  <a:pos x="0" y="98"/>
                </a:cxn>
                <a:cxn ang="0">
                  <a:pos x="387" y="12"/>
                </a:cxn>
                <a:cxn ang="0">
                  <a:pos x="399" y="41"/>
                </a:cxn>
                <a:cxn ang="0">
                  <a:pos x="406" y="74"/>
                </a:cxn>
                <a:cxn ang="0">
                  <a:pos x="411" y="107"/>
                </a:cxn>
                <a:cxn ang="0">
                  <a:pos x="396" y="141"/>
                </a:cxn>
                <a:cxn ang="0">
                  <a:pos x="375" y="144"/>
                </a:cxn>
                <a:cxn ang="0">
                  <a:pos x="354" y="141"/>
                </a:cxn>
                <a:cxn ang="0">
                  <a:pos x="332" y="137"/>
                </a:cxn>
                <a:cxn ang="0">
                  <a:pos x="307" y="141"/>
                </a:cxn>
                <a:cxn ang="0">
                  <a:pos x="286" y="166"/>
                </a:cxn>
                <a:cxn ang="0">
                  <a:pos x="285" y="199"/>
                </a:cxn>
                <a:cxn ang="0">
                  <a:pos x="289" y="222"/>
                </a:cxn>
                <a:cxn ang="0">
                  <a:pos x="295" y="247"/>
                </a:cxn>
                <a:cxn ang="0">
                  <a:pos x="308" y="268"/>
                </a:cxn>
                <a:cxn ang="0">
                  <a:pos x="332" y="282"/>
                </a:cxn>
                <a:cxn ang="0">
                  <a:pos x="357" y="282"/>
                </a:cxn>
                <a:cxn ang="0">
                  <a:pos x="379" y="272"/>
                </a:cxn>
                <a:cxn ang="0">
                  <a:pos x="402" y="262"/>
                </a:cxn>
                <a:cxn ang="0">
                  <a:pos x="426" y="265"/>
                </a:cxn>
                <a:cxn ang="0">
                  <a:pos x="436" y="287"/>
                </a:cxn>
                <a:cxn ang="0">
                  <a:pos x="442" y="312"/>
                </a:cxn>
                <a:cxn ang="0">
                  <a:pos x="444" y="338"/>
                </a:cxn>
                <a:cxn ang="0">
                  <a:pos x="436" y="358"/>
                </a:cxn>
                <a:cxn ang="0">
                  <a:pos x="397" y="366"/>
                </a:cxn>
                <a:cxn ang="0">
                  <a:pos x="363" y="380"/>
                </a:cxn>
                <a:cxn ang="0">
                  <a:pos x="347" y="406"/>
                </a:cxn>
                <a:cxn ang="0">
                  <a:pos x="353" y="437"/>
                </a:cxn>
                <a:cxn ang="0">
                  <a:pos x="372" y="464"/>
                </a:cxn>
                <a:cxn ang="0">
                  <a:pos x="369" y="492"/>
                </a:cxn>
                <a:cxn ang="0">
                  <a:pos x="347" y="503"/>
                </a:cxn>
                <a:cxn ang="0">
                  <a:pos x="323" y="511"/>
                </a:cxn>
                <a:cxn ang="0">
                  <a:pos x="298" y="516"/>
                </a:cxn>
                <a:cxn ang="0">
                  <a:pos x="272" y="519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grayWhite">
            <a:xfrm>
              <a:off x="49" y="2440"/>
              <a:ext cx="409" cy="621"/>
            </a:xfrm>
            <a:custGeom>
              <a:avLst/>
              <a:gdLst/>
              <a:ahLst/>
              <a:cxnLst>
                <a:cxn ang="0">
                  <a:pos x="232" y="620"/>
                </a:cxn>
                <a:cxn ang="0">
                  <a:pos x="189" y="605"/>
                </a:cxn>
                <a:cxn ang="0">
                  <a:pos x="182" y="565"/>
                </a:cxn>
                <a:cxn ang="0">
                  <a:pos x="193" y="519"/>
                </a:cxn>
                <a:cxn ang="0">
                  <a:pos x="165" y="492"/>
                </a:cxn>
                <a:cxn ang="0">
                  <a:pos x="126" y="490"/>
                </a:cxn>
                <a:cxn ang="0">
                  <a:pos x="87" y="497"/>
                </a:cxn>
                <a:cxn ang="0">
                  <a:pos x="44" y="505"/>
                </a:cxn>
                <a:cxn ang="0">
                  <a:pos x="25" y="493"/>
                </a:cxn>
                <a:cxn ang="0">
                  <a:pos x="21" y="472"/>
                </a:cxn>
                <a:cxn ang="0">
                  <a:pos x="19" y="448"/>
                </a:cxn>
                <a:cxn ang="0">
                  <a:pos x="17" y="423"/>
                </a:cxn>
                <a:cxn ang="0">
                  <a:pos x="21" y="396"/>
                </a:cxn>
                <a:cxn ang="0">
                  <a:pos x="52" y="377"/>
                </a:cxn>
                <a:cxn ang="0">
                  <a:pos x="82" y="375"/>
                </a:cxn>
                <a:cxn ang="0">
                  <a:pos x="116" y="373"/>
                </a:cxn>
                <a:cxn ang="0">
                  <a:pos x="137" y="354"/>
                </a:cxn>
                <a:cxn ang="0">
                  <a:pos x="151" y="327"/>
                </a:cxn>
                <a:cxn ang="0">
                  <a:pos x="151" y="294"/>
                </a:cxn>
                <a:cxn ang="0">
                  <a:pos x="137" y="262"/>
                </a:cxn>
                <a:cxn ang="0">
                  <a:pos x="111" y="256"/>
                </a:cxn>
                <a:cxn ang="0">
                  <a:pos x="86" y="264"/>
                </a:cxn>
                <a:cxn ang="0">
                  <a:pos x="60" y="275"/>
                </a:cxn>
                <a:cxn ang="0">
                  <a:pos x="35" y="282"/>
                </a:cxn>
                <a:cxn ang="0">
                  <a:pos x="6" y="268"/>
                </a:cxn>
                <a:cxn ang="0">
                  <a:pos x="1" y="231"/>
                </a:cxn>
                <a:cxn ang="0">
                  <a:pos x="9" y="205"/>
                </a:cxn>
                <a:cxn ang="0">
                  <a:pos x="15" y="175"/>
                </a:cxn>
                <a:cxn ang="0">
                  <a:pos x="44" y="161"/>
                </a:cxn>
                <a:cxn ang="0">
                  <a:pos x="87" y="156"/>
                </a:cxn>
                <a:cxn ang="0">
                  <a:pos x="127" y="145"/>
                </a:cxn>
                <a:cxn ang="0">
                  <a:pos x="154" y="113"/>
                </a:cxn>
                <a:cxn ang="0">
                  <a:pos x="152" y="72"/>
                </a:cxn>
                <a:cxn ang="0">
                  <a:pos x="150" y="29"/>
                </a:cxn>
                <a:cxn ang="0">
                  <a:pos x="186" y="4"/>
                </a:cxn>
                <a:cxn ang="0">
                  <a:pos x="228" y="1"/>
                </a:cxn>
                <a:cxn ang="0">
                  <a:pos x="252" y="22"/>
                </a:cxn>
                <a:cxn ang="0">
                  <a:pos x="248" y="53"/>
                </a:cxn>
                <a:cxn ang="0">
                  <a:pos x="241" y="86"/>
                </a:cxn>
                <a:cxn ang="0">
                  <a:pos x="247" y="116"/>
                </a:cxn>
                <a:cxn ang="0">
                  <a:pos x="371" y="252"/>
                </a:cxn>
                <a:cxn ang="0">
                  <a:pos x="338" y="262"/>
                </a:cxn>
                <a:cxn ang="0">
                  <a:pos x="301" y="257"/>
                </a:cxn>
                <a:cxn ang="0">
                  <a:pos x="264" y="260"/>
                </a:cxn>
                <a:cxn ang="0">
                  <a:pos x="237" y="286"/>
                </a:cxn>
                <a:cxn ang="0">
                  <a:pos x="233" y="316"/>
                </a:cxn>
                <a:cxn ang="0">
                  <a:pos x="234" y="348"/>
                </a:cxn>
                <a:cxn ang="0">
                  <a:pos x="245" y="377"/>
                </a:cxn>
                <a:cxn ang="0">
                  <a:pos x="265" y="400"/>
                </a:cxn>
                <a:cxn ang="0">
                  <a:pos x="284" y="397"/>
                </a:cxn>
                <a:cxn ang="0">
                  <a:pos x="303" y="385"/>
                </a:cxn>
                <a:cxn ang="0">
                  <a:pos x="322" y="370"/>
                </a:cxn>
                <a:cxn ang="0">
                  <a:pos x="345" y="356"/>
                </a:cxn>
                <a:cxn ang="0">
                  <a:pos x="383" y="363"/>
                </a:cxn>
                <a:cxn ang="0">
                  <a:pos x="407" y="390"/>
                </a:cxn>
                <a:cxn ang="0">
                  <a:pos x="407" y="416"/>
                </a:cxn>
                <a:cxn ang="0">
                  <a:pos x="402" y="444"/>
                </a:cxn>
                <a:cxn ang="0">
                  <a:pos x="368" y="456"/>
                </a:cxn>
                <a:cxn ang="0">
                  <a:pos x="327" y="467"/>
                </a:cxn>
                <a:cxn ang="0">
                  <a:pos x="291" y="485"/>
                </a:cxn>
                <a:cxn ang="0">
                  <a:pos x="266" y="611"/>
                </a:cxn>
              </a:cxnLst>
              <a:rect l="0" t="0" r="r" b="b"/>
              <a:pathLst>
                <a:path w="409" h="621">
                  <a:moveTo>
                    <a:pt x="266" y="611"/>
                  </a:moveTo>
                  <a:lnTo>
                    <a:pt x="254" y="616"/>
                  </a:lnTo>
                  <a:lnTo>
                    <a:pt x="243" y="618"/>
                  </a:lnTo>
                  <a:lnTo>
                    <a:pt x="232" y="620"/>
                  </a:lnTo>
                  <a:lnTo>
                    <a:pt x="221" y="619"/>
                  </a:lnTo>
                  <a:lnTo>
                    <a:pt x="210" y="617"/>
                  </a:lnTo>
                  <a:lnTo>
                    <a:pt x="199" y="611"/>
                  </a:lnTo>
                  <a:lnTo>
                    <a:pt x="189" y="605"/>
                  </a:lnTo>
                  <a:lnTo>
                    <a:pt x="179" y="598"/>
                  </a:lnTo>
                  <a:lnTo>
                    <a:pt x="179" y="588"/>
                  </a:lnTo>
                  <a:lnTo>
                    <a:pt x="180" y="577"/>
                  </a:lnTo>
                  <a:lnTo>
                    <a:pt x="182" y="565"/>
                  </a:lnTo>
                  <a:lnTo>
                    <a:pt x="186" y="555"/>
                  </a:lnTo>
                  <a:lnTo>
                    <a:pt x="190" y="543"/>
                  </a:lnTo>
                  <a:lnTo>
                    <a:pt x="192" y="531"/>
                  </a:lnTo>
                  <a:lnTo>
                    <a:pt x="193" y="519"/>
                  </a:lnTo>
                  <a:lnTo>
                    <a:pt x="189" y="506"/>
                  </a:lnTo>
                  <a:lnTo>
                    <a:pt x="182" y="500"/>
                  </a:lnTo>
                  <a:lnTo>
                    <a:pt x="173" y="495"/>
                  </a:lnTo>
                  <a:lnTo>
                    <a:pt x="165" y="492"/>
                  </a:lnTo>
                  <a:lnTo>
                    <a:pt x="155" y="489"/>
                  </a:lnTo>
                  <a:lnTo>
                    <a:pt x="146" y="489"/>
                  </a:lnTo>
                  <a:lnTo>
                    <a:pt x="136" y="488"/>
                  </a:lnTo>
                  <a:lnTo>
                    <a:pt x="126" y="490"/>
                  </a:lnTo>
                  <a:lnTo>
                    <a:pt x="117" y="490"/>
                  </a:lnTo>
                  <a:lnTo>
                    <a:pt x="107" y="493"/>
                  </a:lnTo>
                  <a:lnTo>
                    <a:pt x="97" y="495"/>
                  </a:lnTo>
                  <a:lnTo>
                    <a:pt x="87" y="497"/>
                  </a:lnTo>
                  <a:lnTo>
                    <a:pt x="76" y="499"/>
                  </a:lnTo>
                  <a:lnTo>
                    <a:pt x="65" y="502"/>
                  </a:lnTo>
                  <a:lnTo>
                    <a:pt x="55" y="503"/>
                  </a:lnTo>
                  <a:lnTo>
                    <a:pt x="44" y="505"/>
                  </a:lnTo>
                  <a:lnTo>
                    <a:pt x="34" y="506"/>
                  </a:lnTo>
                  <a:lnTo>
                    <a:pt x="30" y="502"/>
                  </a:lnTo>
                  <a:lnTo>
                    <a:pt x="28" y="498"/>
                  </a:lnTo>
                  <a:lnTo>
                    <a:pt x="25" y="493"/>
                  </a:lnTo>
                  <a:lnTo>
                    <a:pt x="23" y="489"/>
                  </a:lnTo>
                  <a:lnTo>
                    <a:pt x="23" y="483"/>
                  </a:lnTo>
                  <a:lnTo>
                    <a:pt x="21" y="478"/>
                  </a:lnTo>
                  <a:lnTo>
                    <a:pt x="21" y="472"/>
                  </a:lnTo>
                  <a:lnTo>
                    <a:pt x="20" y="466"/>
                  </a:lnTo>
                  <a:lnTo>
                    <a:pt x="19" y="460"/>
                  </a:lnTo>
                  <a:lnTo>
                    <a:pt x="19" y="454"/>
                  </a:lnTo>
                  <a:lnTo>
                    <a:pt x="19" y="448"/>
                  </a:lnTo>
                  <a:lnTo>
                    <a:pt x="19" y="442"/>
                  </a:lnTo>
                  <a:lnTo>
                    <a:pt x="18" y="435"/>
                  </a:lnTo>
                  <a:lnTo>
                    <a:pt x="17" y="429"/>
                  </a:lnTo>
                  <a:lnTo>
                    <a:pt x="17" y="423"/>
                  </a:lnTo>
                  <a:lnTo>
                    <a:pt x="15" y="417"/>
                  </a:lnTo>
                  <a:lnTo>
                    <a:pt x="14" y="410"/>
                  </a:lnTo>
                  <a:lnTo>
                    <a:pt x="17" y="402"/>
                  </a:lnTo>
                  <a:lnTo>
                    <a:pt x="21" y="396"/>
                  </a:lnTo>
                  <a:lnTo>
                    <a:pt x="26" y="391"/>
                  </a:lnTo>
                  <a:lnTo>
                    <a:pt x="35" y="386"/>
                  </a:lnTo>
                  <a:lnTo>
                    <a:pt x="42" y="381"/>
                  </a:lnTo>
                  <a:lnTo>
                    <a:pt x="52" y="377"/>
                  </a:lnTo>
                  <a:lnTo>
                    <a:pt x="61" y="374"/>
                  </a:lnTo>
                  <a:lnTo>
                    <a:pt x="67" y="373"/>
                  </a:lnTo>
                  <a:lnTo>
                    <a:pt x="75" y="374"/>
                  </a:lnTo>
                  <a:lnTo>
                    <a:pt x="82" y="375"/>
                  </a:lnTo>
                  <a:lnTo>
                    <a:pt x="91" y="375"/>
                  </a:lnTo>
                  <a:lnTo>
                    <a:pt x="98" y="376"/>
                  </a:lnTo>
                  <a:lnTo>
                    <a:pt x="107" y="375"/>
                  </a:lnTo>
                  <a:lnTo>
                    <a:pt x="116" y="373"/>
                  </a:lnTo>
                  <a:lnTo>
                    <a:pt x="127" y="371"/>
                  </a:lnTo>
                  <a:lnTo>
                    <a:pt x="130" y="366"/>
                  </a:lnTo>
                  <a:lnTo>
                    <a:pt x="134" y="359"/>
                  </a:lnTo>
                  <a:lnTo>
                    <a:pt x="137" y="354"/>
                  </a:lnTo>
                  <a:lnTo>
                    <a:pt x="140" y="348"/>
                  </a:lnTo>
                  <a:lnTo>
                    <a:pt x="144" y="341"/>
                  </a:lnTo>
                  <a:lnTo>
                    <a:pt x="148" y="334"/>
                  </a:lnTo>
                  <a:lnTo>
                    <a:pt x="151" y="327"/>
                  </a:lnTo>
                  <a:lnTo>
                    <a:pt x="156" y="321"/>
                  </a:lnTo>
                  <a:lnTo>
                    <a:pt x="153" y="313"/>
                  </a:lnTo>
                  <a:lnTo>
                    <a:pt x="151" y="304"/>
                  </a:lnTo>
                  <a:lnTo>
                    <a:pt x="151" y="294"/>
                  </a:lnTo>
                  <a:lnTo>
                    <a:pt x="149" y="285"/>
                  </a:lnTo>
                  <a:lnTo>
                    <a:pt x="147" y="275"/>
                  </a:lnTo>
                  <a:lnTo>
                    <a:pt x="143" y="269"/>
                  </a:lnTo>
                  <a:lnTo>
                    <a:pt x="137" y="262"/>
                  </a:lnTo>
                  <a:lnTo>
                    <a:pt x="129" y="257"/>
                  </a:lnTo>
                  <a:lnTo>
                    <a:pt x="123" y="257"/>
                  </a:lnTo>
                  <a:lnTo>
                    <a:pt x="117" y="257"/>
                  </a:lnTo>
                  <a:lnTo>
                    <a:pt x="111" y="256"/>
                  </a:lnTo>
                  <a:lnTo>
                    <a:pt x="104" y="258"/>
                  </a:lnTo>
                  <a:lnTo>
                    <a:pt x="98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0" y="266"/>
                  </a:lnTo>
                  <a:lnTo>
                    <a:pt x="73" y="270"/>
                  </a:lnTo>
                  <a:lnTo>
                    <a:pt x="67" y="273"/>
                  </a:lnTo>
                  <a:lnTo>
                    <a:pt x="60" y="275"/>
                  </a:lnTo>
                  <a:lnTo>
                    <a:pt x="55" y="278"/>
                  </a:lnTo>
                  <a:lnTo>
                    <a:pt x="48" y="280"/>
                  </a:lnTo>
                  <a:lnTo>
                    <a:pt x="41" y="282"/>
                  </a:lnTo>
                  <a:lnTo>
                    <a:pt x="35" y="282"/>
                  </a:lnTo>
                  <a:lnTo>
                    <a:pt x="28" y="283"/>
                  </a:lnTo>
                  <a:lnTo>
                    <a:pt x="20" y="280"/>
                  </a:lnTo>
                  <a:lnTo>
                    <a:pt x="12" y="275"/>
                  </a:lnTo>
                  <a:lnTo>
                    <a:pt x="6" y="268"/>
                  </a:lnTo>
                  <a:lnTo>
                    <a:pt x="2" y="259"/>
                  </a:lnTo>
                  <a:lnTo>
                    <a:pt x="2" y="252"/>
                  </a:lnTo>
                  <a:lnTo>
                    <a:pt x="0" y="241"/>
                  </a:lnTo>
                  <a:lnTo>
                    <a:pt x="1" y="231"/>
                  </a:lnTo>
                  <a:lnTo>
                    <a:pt x="5" y="222"/>
                  </a:lnTo>
                  <a:lnTo>
                    <a:pt x="6" y="217"/>
                  </a:lnTo>
                  <a:lnTo>
                    <a:pt x="8" y="210"/>
                  </a:lnTo>
                  <a:lnTo>
                    <a:pt x="9" y="205"/>
                  </a:lnTo>
                  <a:lnTo>
                    <a:pt x="10" y="196"/>
                  </a:lnTo>
                  <a:lnTo>
                    <a:pt x="12" y="190"/>
                  </a:lnTo>
                  <a:lnTo>
                    <a:pt x="13" y="183"/>
                  </a:lnTo>
                  <a:lnTo>
                    <a:pt x="15" y="175"/>
                  </a:lnTo>
                  <a:lnTo>
                    <a:pt x="17" y="167"/>
                  </a:lnTo>
                  <a:lnTo>
                    <a:pt x="26" y="165"/>
                  </a:lnTo>
                  <a:lnTo>
                    <a:pt x="34" y="163"/>
                  </a:lnTo>
                  <a:lnTo>
                    <a:pt x="44" y="161"/>
                  </a:lnTo>
                  <a:lnTo>
                    <a:pt x="54" y="160"/>
                  </a:lnTo>
                  <a:lnTo>
                    <a:pt x="64" y="158"/>
                  </a:lnTo>
                  <a:lnTo>
                    <a:pt x="75" y="158"/>
                  </a:lnTo>
                  <a:lnTo>
                    <a:pt x="87" y="156"/>
                  </a:lnTo>
                  <a:lnTo>
                    <a:pt x="97" y="155"/>
                  </a:lnTo>
                  <a:lnTo>
                    <a:pt x="108" y="153"/>
                  </a:lnTo>
                  <a:lnTo>
                    <a:pt x="118" y="150"/>
                  </a:lnTo>
                  <a:lnTo>
                    <a:pt x="127" y="145"/>
                  </a:lnTo>
                  <a:lnTo>
                    <a:pt x="136" y="140"/>
                  </a:lnTo>
                  <a:lnTo>
                    <a:pt x="142" y="132"/>
                  </a:lnTo>
                  <a:lnTo>
                    <a:pt x="148" y="124"/>
                  </a:lnTo>
                  <a:lnTo>
                    <a:pt x="154" y="113"/>
                  </a:lnTo>
                  <a:lnTo>
                    <a:pt x="157" y="99"/>
                  </a:lnTo>
                  <a:lnTo>
                    <a:pt x="157" y="91"/>
                  </a:lnTo>
                  <a:lnTo>
                    <a:pt x="156" y="81"/>
                  </a:lnTo>
                  <a:lnTo>
                    <a:pt x="152" y="72"/>
                  </a:lnTo>
                  <a:lnTo>
                    <a:pt x="149" y="61"/>
                  </a:lnTo>
                  <a:lnTo>
                    <a:pt x="147" y="51"/>
                  </a:lnTo>
                  <a:lnTo>
                    <a:pt x="147" y="39"/>
                  </a:lnTo>
                  <a:lnTo>
                    <a:pt x="150" y="29"/>
                  </a:lnTo>
                  <a:lnTo>
                    <a:pt x="156" y="18"/>
                  </a:lnTo>
                  <a:lnTo>
                    <a:pt x="166" y="13"/>
                  </a:lnTo>
                  <a:lnTo>
                    <a:pt x="175" y="8"/>
                  </a:lnTo>
                  <a:lnTo>
                    <a:pt x="186" y="4"/>
                  </a:lnTo>
                  <a:lnTo>
                    <a:pt x="196" y="1"/>
                  </a:lnTo>
                  <a:lnTo>
                    <a:pt x="207" y="0"/>
                  </a:lnTo>
                  <a:lnTo>
                    <a:pt x="217" y="0"/>
                  </a:lnTo>
                  <a:lnTo>
                    <a:pt x="228" y="1"/>
                  </a:lnTo>
                  <a:lnTo>
                    <a:pt x="239" y="3"/>
                  </a:lnTo>
                  <a:lnTo>
                    <a:pt x="246" y="9"/>
                  </a:lnTo>
                  <a:lnTo>
                    <a:pt x="249" y="14"/>
                  </a:lnTo>
                  <a:lnTo>
                    <a:pt x="252" y="22"/>
                  </a:lnTo>
                  <a:lnTo>
                    <a:pt x="252" y="29"/>
                  </a:lnTo>
                  <a:lnTo>
                    <a:pt x="252" y="36"/>
                  </a:lnTo>
                  <a:lnTo>
                    <a:pt x="250" y="44"/>
                  </a:lnTo>
                  <a:lnTo>
                    <a:pt x="248" y="53"/>
                  </a:lnTo>
                  <a:lnTo>
                    <a:pt x="246" y="61"/>
                  </a:lnTo>
                  <a:lnTo>
                    <a:pt x="244" y="69"/>
                  </a:lnTo>
                  <a:lnTo>
                    <a:pt x="241" y="78"/>
                  </a:lnTo>
                  <a:lnTo>
                    <a:pt x="241" y="86"/>
                  </a:lnTo>
                  <a:lnTo>
                    <a:pt x="239" y="94"/>
                  </a:lnTo>
                  <a:lnTo>
                    <a:pt x="241" y="102"/>
                  </a:lnTo>
                  <a:lnTo>
                    <a:pt x="242" y="109"/>
                  </a:lnTo>
                  <a:lnTo>
                    <a:pt x="247" y="116"/>
                  </a:lnTo>
                  <a:lnTo>
                    <a:pt x="253" y="122"/>
                  </a:lnTo>
                  <a:lnTo>
                    <a:pt x="376" y="124"/>
                  </a:lnTo>
                  <a:lnTo>
                    <a:pt x="377" y="244"/>
                  </a:lnTo>
                  <a:lnTo>
                    <a:pt x="371" y="252"/>
                  </a:lnTo>
                  <a:lnTo>
                    <a:pt x="363" y="257"/>
                  </a:lnTo>
                  <a:lnTo>
                    <a:pt x="354" y="260"/>
                  </a:lnTo>
                  <a:lnTo>
                    <a:pt x="347" y="262"/>
                  </a:lnTo>
                  <a:lnTo>
                    <a:pt x="338" y="262"/>
                  </a:lnTo>
                  <a:lnTo>
                    <a:pt x="328" y="261"/>
                  </a:lnTo>
                  <a:lnTo>
                    <a:pt x="319" y="260"/>
                  </a:lnTo>
                  <a:lnTo>
                    <a:pt x="310" y="259"/>
                  </a:lnTo>
                  <a:lnTo>
                    <a:pt x="301" y="257"/>
                  </a:lnTo>
                  <a:lnTo>
                    <a:pt x="292" y="256"/>
                  </a:lnTo>
                  <a:lnTo>
                    <a:pt x="282" y="257"/>
                  </a:lnTo>
                  <a:lnTo>
                    <a:pt x="274" y="257"/>
                  </a:lnTo>
                  <a:lnTo>
                    <a:pt x="264" y="260"/>
                  </a:lnTo>
                  <a:lnTo>
                    <a:pt x="256" y="264"/>
                  </a:lnTo>
                  <a:lnTo>
                    <a:pt x="248" y="271"/>
                  </a:lnTo>
                  <a:lnTo>
                    <a:pt x="240" y="280"/>
                  </a:lnTo>
                  <a:lnTo>
                    <a:pt x="237" y="286"/>
                  </a:lnTo>
                  <a:lnTo>
                    <a:pt x="236" y="293"/>
                  </a:lnTo>
                  <a:lnTo>
                    <a:pt x="235" y="300"/>
                  </a:lnTo>
                  <a:lnTo>
                    <a:pt x="234" y="308"/>
                  </a:lnTo>
                  <a:lnTo>
                    <a:pt x="233" y="316"/>
                  </a:lnTo>
                  <a:lnTo>
                    <a:pt x="233" y="323"/>
                  </a:lnTo>
                  <a:lnTo>
                    <a:pt x="233" y="331"/>
                  </a:lnTo>
                  <a:lnTo>
                    <a:pt x="234" y="339"/>
                  </a:lnTo>
                  <a:lnTo>
                    <a:pt x="234" y="348"/>
                  </a:lnTo>
                  <a:lnTo>
                    <a:pt x="237" y="355"/>
                  </a:lnTo>
                  <a:lnTo>
                    <a:pt x="238" y="362"/>
                  </a:lnTo>
                  <a:lnTo>
                    <a:pt x="241" y="370"/>
                  </a:lnTo>
                  <a:lnTo>
                    <a:pt x="245" y="377"/>
                  </a:lnTo>
                  <a:lnTo>
                    <a:pt x="249" y="385"/>
                  </a:lnTo>
                  <a:lnTo>
                    <a:pt x="254" y="392"/>
                  </a:lnTo>
                  <a:lnTo>
                    <a:pt x="259" y="397"/>
                  </a:lnTo>
                  <a:lnTo>
                    <a:pt x="265" y="400"/>
                  </a:lnTo>
                  <a:lnTo>
                    <a:pt x="270" y="400"/>
                  </a:lnTo>
                  <a:lnTo>
                    <a:pt x="275" y="400"/>
                  </a:lnTo>
                  <a:lnTo>
                    <a:pt x="278" y="398"/>
                  </a:lnTo>
                  <a:lnTo>
                    <a:pt x="284" y="397"/>
                  </a:lnTo>
                  <a:lnTo>
                    <a:pt x="289" y="394"/>
                  </a:lnTo>
                  <a:lnTo>
                    <a:pt x="294" y="392"/>
                  </a:lnTo>
                  <a:lnTo>
                    <a:pt x="298" y="388"/>
                  </a:lnTo>
                  <a:lnTo>
                    <a:pt x="303" y="385"/>
                  </a:lnTo>
                  <a:lnTo>
                    <a:pt x="308" y="381"/>
                  </a:lnTo>
                  <a:lnTo>
                    <a:pt x="313" y="378"/>
                  </a:lnTo>
                  <a:lnTo>
                    <a:pt x="318" y="373"/>
                  </a:lnTo>
                  <a:lnTo>
                    <a:pt x="322" y="370"/>
                  </a:lnTo>
                  <a:lnTo>
                    <a:pt x="326" y="366"/>
                  </a:lnTo>
                  <a:lnTo>
                    <a:pt x="331" y="363"/>
                  </a:lnTo>
                  <a:lnTo>
                    <a:pt x="336" y="360"/>
                  </a:lnTo>
                  <a:lnTo>
                    <a:pt x="345" y="356"/>
                  </a:lnTo>
                  <a:lnTo>
                    <a:pt x="355" y="355"/>
                  </a:lnTo>
                  <a:lnTo>
                    <a:pt x="365" y="356"/>
                  </a:lnTo>
                  <a:lnTo>
                    <a:pt x="375" y="359"/>
                  </a:lnTo>
                  <a:lnTo>
                    <a:pt x="383" y="363"/>
                  </a:lnTo>
                  <a:lnTo>
                    <a:pt x="392" y="369"/>
                  </a:lnTo>
                  <a:lnTo>
                    <a:pt x="400" y="376"/>
                  </a:lnTo>
                  <a:lnTo>
                    <a:pt x="406" y="383"/>
                  </a:lnTo>
                  <a:lnTo>
                    <a:pt x="407" y="390"/>
                  </a:lnTo>
                  <a:lnTo>
                    <a:pt x="408" y="396"/>
                  </a:lnTo>
                  <a:lnTo>
                    <a:pt x="408" y="403"/>
                  </a:lnTo>
                  <a:lnTo>
                    <a:pt x="408" y="410"/>
                  </a:lnTo>
                  <a:lnTo>
                    <a:pt x="407" y="416"/>
                  </a:lnTo>
                  <a:lnTo>
                    <a:pt x="408" y="423"/>
                  </a:lnTo>
                  <a:lnTo>
                    <a:pt x="408" y="431"/>
                  </a:lnTo>
                  <a:lnTo>
                    <a:pt x="408" y="438"/>
                  </a:lnTo>
                  <a:lnTo>
                    <a:pt x="402" y="444"/>
                  </a:lnTo>
                  <a:lnTo>
                    <a:pt x="395" y="447"/>
                  </a:lnTo>
                  <a:lnTo>
                    <a:pt x="387" y="451"/>
                  </a:lnTo>
                  <a:lnTo>
                    <a:pt x="378" y="454"/>
                  </a:lnTo>
                  <a:lnTo>
                    <a:pt x="368" y="456"/>
                  </a:lnTo>
                  <a:lnTo>
                    <a:pt x="358" y="459"/>
                  </a:lnTo>
                  <a:lnTo>
                    <a:pt x="348" y="463"/>
                  </a:lnTo>
                  <a:lnTo>
                    <a:pt x="338" y="465"/>
                  </a:lnTo>
                  <a:lnTo>
                    <a:pt x="327" y="467"/>
                  </a:lnTo>
                  <a:lnTo>
                    <a:pt x="317" y="471"/>
                  </a:lnTo>
                  <a:lnTo>
                    <a:pt x="309" y="475"/>
                  </a:lnTo>
                  <a:lnTo>
                    <a:pt x="299" y="480"/>
                  </a:lnTo>
                  <a:lnTo>
                    <a:pt x="291" y="485"/>
                  </a:lnTo>
                  <a:lnTo>
                    <a:pt x="283" y="490"/>
                  </a:lnTo>
                  <a:lnTo>
                    <a:pt x="277" y="498"/>
                  </a:lnTo>
                  <a:lnTo>
                    <a:pt x="271" y="508"/>
                  </a:lnTo>
                  <a:lnTo>
                    <a:pt x="266" y="61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grayWhite">
            <a:xfrm>
              <a:off x="548" y="-13"/>
              <a:ext cx="439" cy="396"/>
            </a:xfrm>
            <a:custGeom>
              <a:avLst/>
              <a:gdLst/>
              <a:ahLst/>
              <a:cxnLst>
                <a:cxn ang="0">
                  <a:pos x="246" y="372"/>
                </a:cxn>
                <a:cxn ang="0">
                  <a:pos x="237" y="330"/>
                </a:cxn>
                <a:cxn ang="0">
                  <a:pos x="222" y="293"/>
                </a:cxn>
                <a:cxn ang="0">
                  <a:pos x="185" y="278"/>
                </a:cxn>
                <a:cxn ang="0">
                  <a:pos x="142" y="289"/>
                </a:cxn>
                <a:cxn ang="0">
                  <a:pos x="104" y="293"/>
                </a:cxn>
                <a:cxn ang="0">
                  <a:pos x="85" y="275"/>
                </a:cxn>
                <a:cxn ang="0">
                  <a:pos x="73" y="247"/>
                </a:cxn>
                <a:cxn ang="0">
                  <a:pos x="67" y="215"/>
                </a:cxn>
                <a:cxn ang="0">
                  <a:pos x="68" y="185"/>
                </a:cxn>
                <a:cxn ang="0">
                  <a:pos x="99" y="176"/>
                </a:cxn>
                <a:cxn ang="0">
                  <a:pos x="139" y="183"/>
                </a:cxn>
                <a:cxn ang="0">
                  <a:pos x="167" y="170"/>
                </a:cxn>
                <a:cxn ang="0">
                  <a:pos x="179" y="149"/>
                </a:cxn>
                <a:cxn ang="0">
                  <a:pos x="181" y="123"/>
                </a:cxn>
                <a:cxn ang="0">
                  <a:pos x="180" y="96"/>
                </a:cxn>
                <a:cxn ang="0">
                  <a:pos x="170" y="68"/>
                </a:cxn>
                <a:cxn ang="0">
                  <a:pos x="146" y="48"/>
                </a:cxn>
                <a:cxn ang="0">
                  <a:pos x="115" y="49"/>
                </a:cxn>
                <a:cxn ang="0">
                  <a:pos x="86" y="62"/>
                </a:cxn>
                <a:cxn ang="0">
                  <a:pos x="56" y="71"/>
                </a:cxn>
                <a:cxn ang="0">
                  <a:pos x="26" y="62"/>
                </a:cxn>
                <a:cxn ang="0">
                  <a:pos x="11" y="43"/>
                </a:cxn>
                <a:cxn ang="0">
                  <a:pos x="1" y="22"/>
                </a:cxn>
                <a:cxn ang="0">
                  <a:pos x="388" y="18"/>
                </a:cxn>
                <a:cxn ang="0">
                  <a:pos x="367" y="21"/>
                </a:cxn>
                <a:cxn ang="0">
                  <a:pos x="346" y="18"/>
                </a:cxn>
                <a:cxn ang="0">
                  <a:pos x="324" y="13"/>
                </a:cxn>
                <a:cxn ang="0">
                  <a:pos x="299" y="18"/>
                </a:cxn>
                <a:cxn ang="0">
                  <a:pos x="278" y="43"/>
                </a:cxn>
                <a:cxn ang="0">
                  <a:pos x="277" y="75"/>
                </a:cxn>
                <a:cxn ang="0">
                  <a:pos x="281" y="99"/>
                </a:cxn>
                <a:cxn ang="0">
                  <a:pos x="287" y="124"/>
                </a:cxn>
                <a:cxn ang="0">
                  <a:pos x="300" y="145"/>
                </a:cxn>
                <a:cxn ang="0">
                  <a:pos x="325" y="159"/>
                </a:cxn>
                <a:cxn ang="0">
                  <a:pos x="349" y="158"/>
                </a:cxn>
                <a:cxn ang="0">
                  <a:pos x="371" y="148"/>
                </a:cxn>
                <a:cxn ang="0">
                  <a:pos x="394" y="138"/>
                </a:cxn>
                <a:cxn ang="0">
                  <a:pos x="418" y="142"/>
                </a:cxn>
                <a:cxn ang="0">
                  <a:pos x="428" y="163"/>
                </a:cxn>
                <a:cxn ang="0">
                  <a:pos x="434" y="188"/>
                </a:cxn>
                <a:cxn ang="0">
                  <a:pos x="436" y="215"/>
                </a:cxn>
                <a:cxn ang="0">
                  <a:pos x="428" y="234"/>
                </a:cxn>
                <a:cxn ang="0">
                  <a:pos x="389" y="242"/>
                </a:cxn>
                <a:cxn ang="0">
                  <a:pos x="355" y="257"/>
                </a:cxn>
                <a:cxn ang="0">
                  <a:pos x="339" y="282"/>
                </a:cxn>
                <a:cxn ang="0">
                  <a:pos x="345" y="313"/>
                </a:cxn>
                <a:cxn ang="0">
                  <a:pos x="364" y="340"/>
                </a:cxn>
                <a:cxn ang="0">
                  <a:pos x="361" y="368"/>
                </a:cxn>
                <a:cxn ang="0">
                  <a:pos x="339" y="379"/>
                </a:cxn>
                <a:cxn ang="0">
                  <a:pos x="315" y="387"/>
                </a:cxn>
                <a:cxn ang="0">
                  <a:pos x="290" y="392"/>
                </a:cxn>
                <a:cxn ang="0">
                  <a:pos x="264" y="395"/>
                </a:cxn>
              </a:cxnLst>
              <a:rect l="0" t="0" r="r" b="b"/>
              <a:pathLst>
                <a:path w="439" h="396">
                  <a:moveTo>
                    <a:pt x="264" y="395"/>
                  </a:moveTo>
                  <a:lnTo>
                    <a:pt x="257" y="388"/>
                  </a:lnTo>
                  <a:lnTo>
                    <a:pt x="251" y="381"/>
                  </a:lnTo>
                  <a:lnTo>
                    <a:pt x="246" y="372"/>
                  </a:lnTo>
                  <a:lnTo>
                    <a:pt x="244" y="362"/>
                  </a:lnTo>
                  <a:lnTo>
                    <a:pt x="240" y="351"/>
                  </a:lnTo>
                  <a:lnTo>
                    <a:pt x="238" y="341"/>
                  </a:lnTo>
                  <a:lnTo>
                    <a:pt x="237" y="330"/>
                  </a:lnTo>
                  <a:lnTo>
                    <a:pt x="234" y="320"/>
                  </a:lnTo>
                  <a:lnTo>
                    <a:pt x="231" y="310"/>
                  </a:lnTo>
                  <a:lnTo>
                    <a:pt x="227" y="301"/>
                  </a:lnTo>
                  <a:lnTo>
                    <a:pt x="222" y="293"/>
                  </a:lnTo>
                  <a:lnTo>
                    <a:pt x="215" y="287"/>
                  </a:lnTo>
                  <a:lnTo>
                    <a:pt x="207" y="282"/>
                  </a:lnTo>
                  <a:lnTo>
                    <a:pt x="197" y="279"/>
                  </a:lnTo>
                  <a:lnTo>
                    <a:pt x="185" y="278"/>
                  </a:lnTo>
                  <a:lnTo>
                    <a:pt x="169" y="280"/>
                  </a:lnTo>
                  <a:lnTo>
                    <a:pt x="160" y="283"/>
                  </a:lnTo>
                  <a:lnTo>
                    <a:pt x="151" y="286"/>
                  </a:lnTo>
                  <a:lnTo>
                    <a:pt x="142" y="289"/>
                  </a:lnTo>
                  <a:lnTo>
                    <a:pt x="132" y="291"/>
                  </a:lnTo>
                  <a:lnTo>
                    <a:pt x="123" y="292"/>
                  </a:lnTo>
                  <a:lnTo>
                    <a:pt x="114" y="293"/>
                  </a:lnTo>
                  <a:lnTo>
                    <a:pt x="104" y="293"/>
                  </a:lnTo>
                  <a:lnTo>
                    <a:pt x="94" y="293"/>
                  </a:lnTo>
                  <a:lnTo>
                    <a:pt x="91" y="288"/>
                  </a:lnTo>
                  <a:lnTo>
                    <a:pt x="88" y="282"/>
                  </a:lnTo>
                  <a:lnTo>
                    <a:pt x="85" y="275"/>
                  </a:lnTo>
                  <a:lnTo>
                    <a:pt x="82" y="269"/>
                  </a:lnTo>
                  <a:lnTo>
                    <a:pt x="79" y="261"/>
                  </a:lnTo>
                  <a:lnTo>
                    <a:pt x="76" y="254"/>
                  </a:lnTo>
                  <a:lnTo>
                    <a:pt x="73" y="247"/>
                  </a:lnTo>
                  <a:lnTo>
                    <a:pt x="72" y="238"/>
                  </a:lnTo>
                  <a:lnTo>
                    <a:pt x="70" y="231"/>
                  </a:lnTo>
                  <a:lnTo>
                    <a:pt x="68" y="224"/>
                  </a:lnTo>
                  <a:lnTo>
                    <a:pt x="67" y="215"/>
                  </a:lnTo>
                  <a:lnTo>
                    <a:pt x="66" y="208"/>
                  </a:lnTo>
                  <a:lnTo>
                    <a:pt x="66" y="201"/>
                  </a:lnTo>
                  <a:lnTo>
                    <a:pt x="67" y="192"/>
                  </a:lnTo>
                  <a:lnTo>
                    <a:pt x="68" y="185"/>
                  </a:lnTo>
                  <a:lnTo>
                    <a:pt x="70" y="179"/>
                  </a:lnTo>
                  <a:lnTo>
                    <a:pt x="79" y="175"/>
                  </a:lnTo>
                  <a:lnTo>
                    <a:pt x="89" y="174"/>
                  </a:lnTo>
                  <a:lnTo>
                    <a:pt x="99" y="176"/>
                  </a:lnTo>
                  <a:lnTo>
                    <a:pt x="108" y="179"/>
                  </a:lnTo>
                  <a:lnTo>
                    <a:pt x="119" y="181"/>
                  </a:lnTo>
                  <a:lnTo>
                    <a:pt x="128" y="183"/>
                  </a:lnTo>
                  <a:lnTo>
                    <a:pt x="139" y="183"/>
                  </a:lnTo>
                  <a:lnTo>
                    <a:pt x="149" y="182"/>
                  </a:lnTo>
                  <a:lnTo>
                    <a:pt x="157" y="179"/>
                  </a:lnTo>
                  <a:lnTo>
                    <a:pt x="162" y="174"/>
                  </a:lnTo>
                  <a:lnTo>
                    <a:pt x="167" y="170"/>
                  </a:lnTo>
                  <a:lnTo>
                    <a:pt x="171" y="166"/>
                  </a:lnTo>
                  <a:lnTo>
                    <a:pt x="174" y="160"/>
                  </a:lnTo>
                  <a:lnTo>
                    <a:pt x="177" y="155"/>
                  </a:lnTo>
                  <a:lnTo>
                    <a:pt x="179" y="149"/>
                  </a:lnTo>
                  <a:lnTo>
                    <a:pt x="179" y="142"/>
                  </a:lnTo>
                  <a:lnTo>
                    <a:pt x="180" y="136"/>
                  </a:lnTo>
                  <a:lnTo>
                    <a:pt x="181" y="129"/>
                  </a:lnTo>
                  <a:lnTo>
                    <a:pt x="181" y="123"/>
                  </a:lnTo>
                  <a:lnTo>
                    <a:pt x="181" y="115"/>
                  </a:lnTo>
                  <a:lnTo>
                    <a:pt x="181" y="109"/>
                  </a:lnTo>
                  <a:lnTo>
                    <a:pt x="181" y="102"/>
                  </a:lnTo>
                  <a:lnTo>
                    <a:pt x="180" y="96"/>
                  </a:lnTo>
                  <a:lnTo>
                    <a:pt x="180" y="89"/>
                  </a:lnTo>
                  <a:lnTo>
                    <a:pt x="178" y="81"/>
                  </a:lnTo>
                  <a:lnTo>
                    <a:pt x="174" y="74"/>
                  </a:lnTo>
                  <a:lnTo>
                    <a:pt x="170" y="68"/>
                  </a:lnTo>
                  <a:lnTo>
                    <a:pt x="165" y="62"/>
                  </a:lnTo>
                  <a:lnTo>
                    <a:pt x="159" y="57"/>
                  </a:lnTo>
                  <a:lnTo>
                    <a:pt x="153" y="52"/>
                  </a:lnTo>
                  <a:lnTo>
                    <a:pt x="146" y="48"/>
                  </a:lnTo>
                  <a:lnTo>
                    <a:pt x="138" y="44"/>
                  </a:lnTo>
                  <a:lnTo>
                    <a:pt x="130" y="44"/>
                  </a:lnTo>
                  <a:lnTo>
                    <a:pt x="122" y="46"/>
                  </a:lnTo>
                  <a:lnTo>
                    <a:pt x="115" y="49"/>
                  </a:lnTo>
                  <a:lnTo>
                    <a:pt x="108" y="51"/>
                  </a:lnTo>
                  <a:lnTo>
                    <a:pt x="100" y="55"/>
                  </a:lnTo>
                  <a:lnTo>
                    <a:pt x="92" y="59"/>
                  </a:lnTo>
                  <a:lnTo>
                    <a:pt x="86" y="62"/>
                  </a:lnTo>
                  <a:lnTo>
                    <a:pt x="79" y="65"/>
                  </a:lnTo>
                  <a:lnTo>
                    <a:pt x="71" y="68"/>
                  </a:lnTo>
                  <a:lnTo>
                    <a:pt x="63" y="70"/>
                  </a:lnTo>
                  <a:lnTo>
                    <a:pt x="56" y="71"/>
                  </a:lnTo>
                  <a:lnTo>
                    <a:pt x="48" y="71"/>
                  </a:lnTo>
                  <a:lnTo>
                    <a:pt x="40" y="69"/>
                  </a:lnTo>
                  <a:lnTo>
                    <a:pt x="33" y="67"/>
                  </a:lnTo>
                  <a:lnTo>
                    <a:pt x="26" y="62"/>
                  </a:lnTo>
                  <a:lnTo>
                    <a:pt x="19" y="55"/>
                  </a:lnTo>
                  <a:lnTo>
                    <a:pt x="16" y="51"/>
                  </a:lnTo>
                  <a:lnTo>
                    <a:pt x="13" y="48"/>
                  </a:lnTo>
                  <a:lnTo>
                    <a:pt x="11" y="43"/>
                  </a:lnTo>
                  <a:lnTo>
                    <a:pt x="7" y="38"/>
                  </a:lnTo>
                  <a:lnTo>
                    <a:pt x="6" y="33"/>
                  </a:lnTo>
                  <a:lnTo>
                    <a:pt x="3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405" y="0"/>
                  </a:lnTo>
                  <a:lnTo>
                    <a:pt x="393" y="14"/>
                  </a:lnTo>
                  <a:lnTo>
                    <a:pt x="388" y="18"/>
                  </a:lnTo>
                  <a:lnTo>
                    <a:pt x="383" y="20"/>
                  </a:lnTo>
                  <a:lnTo>
                    <a:pt x="378" y="21"/>
                  </a:lnTo>
                  <a:lnTo>
                    <a:pt x="372" y="21"/>
                  </a:lnTo>
                  <a:lnTo>
                    <a:pt x="367" y="21"/>
                  </a:lnTo>
                  <a:lnTo>
                    <a:pt x="362" y="21"/>
                  </a:lnTo>
                  <a:lnTo>
                    <a:pt x="357" y="20"/>
                  </a:lnTo>
                  <a:lnTo>
                    <a:pt x="351" y="18"/>
                  </a:lnTo>
                  <a:lnTo>
                    <a:pt x="346" y="18"/>
                  </a:lnTo>
                  <a:lnTo>
                    <a:pt x="340" y="16"/>
                  </a:lnTo>
                  <a:lnTo>
                    <a:pt x="335" y="15"/>
                  </a:lnTo>
                  <a:lnTo>
                    <a:pt x="330" y="14"/>
                  </a:lnTo>
                  <a:lnTo>
                    <a:pt x="324" y="13"/>
                  </a:lnTo>
                  <a:lnTo>
                    <a:pt x="318" y="13"/>
                  </a:lnTo>
                  <a:lnTo>
                    <a:pt x="312" y="13"/>
                  </a:lnTo>
                  <a:lnTo>
                    <a:pt x="306" y="14"/>
                  </a:lnTo>
                  <a:lnTo>
                    <a:pt x="299" y="18"/>
                  </a:lnTo>
                  <a:lnTo>
                    <a:pt x="293" y="22"/>
                  </a:lnTo>
                  <a:lnTo>
                    <a:pt x="287" y="28"/>
                  </a:lnTo>
                  <a:lnTo>
                    <a:pt x="282" y="36"/>
                  </a:lnTo>
                  <a:lnTo>
                    <a:pt x="278" y="43"/>
                  </a:lnTo>
                  <a:lnTo>
                    <a:pt x="276" y="51"/>
                  </a:lnTo>
                  <a:lnTo>
                    <a:pt x="274" y="60"/>
                  </a:lnTo>
                  <a:lnTo>
                    <a:pt x="275" y="70"/>
                  </a:lnTo>
                  <a:lnTo>
                    <a:pt x="277" y="75"/>
                  </a:lnTo>
                  <a:lnTo>
                    <a:pt x="278" y="81"/>
                  </a:lnTo>
                  <a:lnTo>
                    <a:pt x="278" y="87"/>
                  </a:lnTo>
                  <a:lnTo>
                    <a:pt x="279" y="93"/>
                  </a:lnTo>
                  <a:lnTo>
                    <a:pt x="281" y="99"/>
                  </a:lnTo>
                  <a:lnTo>
                    <a:pt x="282" y="105"/>
                  </a:lnTo>
                  <a:lnTo>
                    <a:pt x="284" y="111"/>
                  </a:lnTo>
                  <a:lnTo>
                    <a:pt x="285" y="118"/>
                  </a:lnTo>
                  <a:lnTo>
                    <a:pt x="287" y="124"/>
                  </a:lnTo>
                  <a:lnTo>
                    <a:pt x="290" y="129"/>
                  </a:lnTo>
                  <a:lnTo>
                    <a:pt x="292" y="135"/>
                  </a:lnTo>
                  <a:lnTo>
                    <a:pt x="296" y="140"/>
                  </a:lnTo>
                  <a:lnTo>
                    <a:pt x="300" y="145"/>
                  </a:lnTo>
                  <a:lnTo>
                    <a:pt x="305" y="149"/>
                  </a:lnTo>
                  <a:lnTo>
                    <a:pt x="311" y="152"/>
                  </a:lnTo>
                  <a:lnTo>
                    <a:pt x="318" y="156"/>
                  </a:lnTo>
                  <a:lnTo>
                    <a:pt x="325" y="159"/>
                  </a:lnTo>
                  <a:lnTo>
                    <a:pt x="331" y="160"/>
                  </a:lnTo>
                  <a:lnTo>
                    <a:pt x="337" y="160"/>
                  </a:lnTo>
                  <a:lnTo>
                    <a:pt x="343" y="160"/>
                  </a:lnTo>
                  <a:lnTo>
                    <a:pt x="349" y="158"/>
                  </a:lnTo>
                  <a:lnTo>
                    <a:pt x="354" y="156"/>
                  </a:lnTo>
                  <a:lnTo>
                    <a:pt x="359" y="154"/>
                  </a:lnTo>
                  <a:lnTo>
                    <a:pt x="365" y="151"/>
                  </a:lnTo>
                  <a:lnTo>
                    <a:pt x="371" y="148"/>
                  </a:lnTo>
                  <a:lnTo>
                    <a:pt x="377" y="145"/>
                  </a:lnTo>
                  <a:lnTo>
                    <a:pt x="382" y="142"/>
                  </a:lnTo>
                  <a:lnTo>
                    <a:pt x="388" y="140"/>
                  </a:lnTo>
                  <a:lnTo>
                    <a:pt x="394" y="138"/>
                  </a:lnTo>
                  <a:lnTo>
                    <a:pt x="399" y="137"/>
                  </a:lnTo>
                  <a:lnTo>
                    <a:pt x="406" y="137"/>
                  </a:lnTo>
                  <a:lnTo>
                    <a:pt x="412" y="137"/>
                  </a:lnTo>
                  <a:lnTo>
                    <a:pt x="418" y="142"/>
                  </a:lnTo>
                  <a:lnTo>
                    <a:pt x="421" y="146"/>
                  </a:lnTo>
                  <a:lnTo>
                    <a:pt x="424" y="151"/>
                  </a:lnTo>
                  <a:lnTo>
                    <a:pt x="426" y="157"/>
                  </a:lnTo>
                  <a:lnTo>
                    <a:pt x="428" y="163"/>
                  </a:lnTo>
                  <a:lnTo>
                    <a:pt x="431" y="169"/>
                  </a:lnTo>
                  <a:lnTo>
                    <a:pt x="431" y="175"/>
                  </a:lnTo>
                  <a:lnTo>
                    <a:pt x="432" y="182"/>
                  </a:lnTo>
                  <a:lnTo>
                    <a:pt x="434" y="188"/>
                  </a:lnTo>
                  <a:lnTo>
                    <a:pt x="434" y="195"/>
                  </a:lnTo>
                  <a:lnTo>
                    <a:pt x="435" y="202"/>
                  </a:lnTo>
                  <a:lnTo>
                    <a:pt x="435" y="208"/>
                  </a:lnTo>
                  <a:lnTo>
                    <a:pt x="436" y="215"/>
                  </a:lnTo>
                  <a:lnTo>
                    <a:pt x="437" y="221"/>
                  </a:lnTo>
                  <a:lnTo>
                    <a:pt x="437" y="228"/>
                  </a:lnTo>
                  <a:lnTo>
                    <a:pt x="438" y="234"/>
                  </a:lnTo>
                  <a:lnTo>
                    <a:pt x="428" y="234"/>
                  </a:lnTo>
                  <a:lnTo>
                    <a:pt x="418" y="235"/>
                  </a:lnTo>
                  <a:lnTo>
                    <a:pt x="409" y="237"/>
                  </a:lnTo>
                  <a:lnTo>
                    <a:pt x="398" y="239"/>
                  </a:lnTo>
                  <a:lnTo>
                    <a:pt x="389" y="242"/>
                  </a:lnTo>
                  <a:lnTo>
                    <a:pt x="378" y="245"/>
                  </a:lnTo>
                  <a:lnTo>
                    <a:pt x="369" y="248"/>
                  </a:lnTo>
                  <a:lnTo>
                    <a:pt x="358" y="253"/>
                  </a:lnTo>
                  <a:lnTo>
                    <a:pt x="355" y="257"/>
                  </a:lnTo>
                  <a:lnTo>
                    <a:pt x="351" y="261"/>
                  </a:lnTo>
                  <a:lnTo>
                    <a:pt x="346" y="267"/>
                  </a:lnTo>
                  <a:lnTo>
                    <a:pt x="343" y="275"/>
                  </a:lnTo>
                  <a:lnTo>
                    <a:pt x="339" y="282"/>
                  </a:lnTo>
                  <a:lnTo>
                    <a:pt x="338" y="290"/>
                  </a:lnTo>
                  <a:lnTo>
                    <a:pt x="339" y="298"/>
                  </a:lnTo>
                  <a:lnTo>
                    <a:pt x="342" y="305"/>
                  </a:lnTo>
                  <a:lnTo>
                    <a:pt x="345" y="313"/>
                  </a:lnTo>
                  <a:lnTo>
                    <a:pt x="350" y="320"/>
                  </a:lnTo>
                  <a:lnTo>
                    <a:pt x="355" y="326"/>
                  </a:lnTo>
                  <a:lnTo>
                    <a:pt x="360" y="334"/>
                  </a:lnTo>
                  <a:lnTo>
                    <a:pt x="364" y="340"/>
                  </a:lnTo>
                  <a:lnTo>
                    <a:pt x="366" y="348"/>
                  </a:lnTo>
                  <a:lnTo>
                    <a:pt x="367" y="356"/>
                  </a:lnTo>
                  <a:lnTo>
                    <a:pt x="365" y="365"/>
                  </a:lnTo>
                  <a:lnTo>
                    <a:pt x="361" y="368"/>
                  </a:lnTo>
                  <a:lnTo>
                    <a:pt x="356" y="372"/>
                  </a:lnTo>
                  <a:lnTo>
                    <a:pt x="351" y="374"/>
                  </a:lnTo>
                  <a:lnTo>
                    <a:pt x="345" y="376"/>
                  </a:lnTo>
                  <a:lnTo>
                    <a:pt x="339" y="379"/>
                  </a:lnTo>
                  <a:lnTo>
                    <a:pt x="333" y="381"/>
                  </a:lnTo>
                  <a:lnTo>
                    <a:pt x="328" y="384"/>
                  </a:lnTo>
                  <a:lnTo>
                    <a:pt x="322" y="385"/>
                  </a:lnTo>
                  <a:lnTo>
                    <a:pt x="315" y="387"/>
                  </a:lnTo>
                  <a:lnTo>
                    <a:pt x="309" y="388"/>
                  </a:lnTo>
                  <a:lnTo>
                    <a:pt x="303" y="390"/>
                  </a:lnTo>
                  <a:lnTo>
                    <a:pt x="296" y="391"/>
                  </a:lnTo>
                  <a:lnTo>
                    <a:pt x="290" y="392"/>
                  </a:lnTo>
                  <a:lnTo>
                    <a:pt x="284" y="393"/>
                  </a:lnTo>
                  <a:lnTo>
                    <a:pt x="277" y="394"/>
                  </a:lnTo>
                  <a:lnTo>
                    <a:pt x="271" y="395"/>
                  </a:lnTo>
                  <a:lnTo>
                    <a:pt x="264" y="39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grayWhite">
            <a:xfrm>
              <a:off x="-11" y="3121"/>
              <a:ext cx="513" cy="493"/>
            </a:xfrm>
            <a:custGeom>
              <a:avLst/>
              <a:gdLst/>
              <a:ahLst/>
              <a:cxnLst>
                <a:cxn ang="0">
                  <a:pos x="111" y="481"/>
                </a:cxn>
                <a:cxn ang="0">
                  <a:pos x="85" y="463"/>
                </a:cxn>
                <a:cxn ang="0">
                  <a:pos x="64" y="433"/>
                </a:cxn>
                <a:cxn ang="0">
                  <a:pos x="0" y="275"/>
                </a:cxn>
                <a:cxn ang="0">
                  <a:pos x="3" y="259"/>
                </a:cxn>
                <a:cxn ang="0">
                  <a:pos x="10" y="240"/>
                </a:cxn>
                <a:cxn ang="0">
                  <a:pos x="21" y="222"/>
                </a:cxn>
                <a:cxn ang="0">
                  <a:pos x="35" y="205"/>
                </a:cxn>
                <a:cxn ang="0">
                  <a:pos x="49" y="193"/>
                </a:cxn>
                <a:cxn ang="0">
                  <a:pos x="81" y="193"/>
                </a:cxn>
                <a:cxn ang="0">
                  <a:pos x="112" y="205"/>
                </a:cxn>
                <a:cxn ang="0">
                  <a:pos x="142" y="220"/>
                </a:cxn>
                <a:cxn ang="0">
                  <a:pos x="169" y="226"/>
                </a:cxn>
                <a:cxn ang="0">
                  <a:pos x="194" y="211"/>
                </a:cxn>
                <a:cxn ang="0">
                  <a:pos x="212" y="183"/>
                </a:cxn>
                <a:cxn ang="0">
                  <a:pos x="222" y="156"/>
                </a:cxn>
                <a:cxn ang="0">
                  <a:pos x="213" y="128"/>
                </a:cxn>
                <a:cxn ang="0">
                  <a:pos x="198" y="115"/>
                </a:cxn>
                <a:cxn ang="0">
                  <a:pos x="178" y="105"/>
                </a:cxn>
                <a:cxn ang="0">
                  <a:pos x="158" y="95"/>
                </a:cxn>
                <a:cxn ang="0">
                  <a:pos x="142" y="81"/>
                </a:cxn>
                <a:cxn ang="0">
                  <a:pos x="137" y="60"/>
                </a:cxn>
                <a:cxn ang="0">
                  <a:pos x="146" y="38"/>
                </a:cxn>
                <a:cxn ang="0">
                  <a:pos x="160" y="20"/>
                </a:cxn>
                <a:cxn ang="0">
                  <a:pos x="176" y="0"/>
                </a:cxn>
                <a:cxn ang="0">
                  <a:pos x="198" y="15"/>
                </a:cxn>
                <a:cxn ang="0">
                  <a:pos x="224" y="26"/>
                </a:cxn>
                <a:cxn ang="0">
                  <a:pos x="251" y="34"/>
                </a:cxn>
                <a:cxn ang="0">
                  <a:pos x="279" y="38"/>
                </a:cxn>
                <a:cxn ang="0">
                  <a:pos x="307" y="37"/>
                </a:cxn>
                <a:cxn ang="0">
                  <a:pos x="285" y="123"/>
                </a:cxn>
                <a:cxn ang="0">
                  <a:pos x="295" y="131"/>
                </a:cxn>
                <a:cxn ang="0">
                  <a:pos x="308" y="140"/>
                </a:cxn>
                <a:cxn ang="0">
                  <a:pos x="337" y="134"/>
                </a:cxn>
                <a:cxn ang="0">
                  <a:pos x="357" y="101"/>
                </a:cxn>
                <a:cxn ang="0">
                  <a:pos x="382" y="69"/>
                </a:cxn>
                <a:cxn ang="0">
                  <a:pos x="395" y="94"/>
                </a:cxn>
                <a:cxn ang="0">
                  <a:pos x="416" y="117"/>
                </a:cxn>
                <a:cxn ang="0">
                  <a:pos x="441" y="137"/>
                </a:cxn>
                <a:cxn ang="0">
                  <a:pos x="469" y="154"/>
                </a:cxn>
                <a:cxn ang="0">
                  <a:pos x="501" y="170"/>
                </a:cxn>
                <a:cxn ang="0">
                  <a:pos x="431" y="287"/>
                </a:cxn>
                <a:cxn ang="0">
                  <a:pos x="316" y="222"/>
                </a:cxn>
                <a:cxn ang="0">
                  <a:pos x="299" y="240"/>
                </a:cxn>
                <a:cxn ang="0">
                  <a:pos x="283" y="261"/>
                </a:cxn>
                <a:cxn ang="0">
                  <a:pos x="271" y="284"/>
                </a:cxn>
                <a:cxn ang="0">
                  <a:pos x="262" y="308"/>
                </a:cxn>
                <a:cxn ang="0">
                  <a:pos x="265" y="334"/>
                </a:cxn>
                <a:cxn ang="0">
                  <a:pos x="290" y="351"/>
                </a:cxn>
                <a:cxn ang="0">
                  <a:pos x="325" y="356"/>
                </a:cxn>
                <a:cxn ang="0">
                  <a:pos x="360" y="359"/>
                </a:cxn>
                <a:cxn ang="0">
                  <a:pos x="388" y="370"/>
                </a:cxn>
                <a:cxn ang="0">
                  <a:pos x="400" y="401"/>
                </a:cxn>
                <a:cxn ang="0">
                  <a:pos x="202" y="404"/>
                </a:cxn>
                <a:cxn ang="0">
                  <a:pos x="162" y="479"/>
                </a:cxn>
                <a:cxn ang="0">
                  <a:pos x="150" y="484"/>
                </a:cxn>
                <a:cxn ang="0">
                  <a:pos x="138" y="492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grayWhite">
            <a:xfrm>
              <a:off x="380" y="3463"/>
              <a:ext cx="512" cy="509"/>
            </a:xfrm>
            <a:custGeom>
              <a:avLst/>
              <a:gdLst/>
              <a:ahLst/>
              <a:cxnLst>
                <a:cxn ang="0">
                  <a:pos x="67" y="492"/>
                </a:cxn>
                <a:cxn ang="0">
                  <a:pos x="45" y="451"/>
                </a:cxn>
                <a:cxn ang="0">
                  <a:pos x="68" y="418"/>
                </a:cxn>
                <a:cxn ang="0">
                  <a:pos x="106" y="391"/>
                </a:cxn>
                <a:cxn ang="0">
                  <a:pos x="105" y="352"/>
                </a:cxn>
                <a:cxn ang="0">
                  <a:pos x="79" y="324"/>
                </a:cxn>
                <a:cxn ang="0">
                  <a:pos x="44" y="302"/>
                </a:cxn>
                <a:cxn ang="0">
                  <a:pos x="7" y="280"/>
                </a:cxn>
                <a:cxn ang="0">
                  <a:pos x="2" y="258"/>
                </a:cxn>
                <a:cxn ang="0">
                  <a:pos x="13" y="239"/>
                </a:cxn>
                <a:cxn ang="0">
                  <a:pos x="29" y="220"/>
                </a:cxn>
                <a:cxn ang="0">
                  <a:pos x="43" y="201"/>
                </a:cxn>
                <a:cxn ang="0">
                  <a:pos x="65" y="184"/>
                </a:cxn>
                <a:cxn ang="0">
                  <a:pos x="100" y="191"/>
                </a:cxn>
                <a:cxn ang="0">
                  <a:pos x="124" y="210"/>
                </a:cxn>
                <a:cxn ang="0">
                  <a:pos x="150" y="233"/>
                </a:cxn>
                <a:cxn ang="0">
                  <a:pos x="179" y="232"/>
                </a:cxn>
                <a:cxn ang="0">
                  <a:pos x="207" y="223"/>
                </a:cxn>
                <a:cxn ang="0">
                  <a:pos x="230" y="198"/>
                </a:cxn>
                <a:cxn ang="0">
                  <a:pos x="242" y="165"/>
                </a:cxn>
                <a:cxn ang="0">
                  <a:pos x="226" y="143"/>
                </a:cxn>
                <a:cxn ang="0">
                  <a:pos x="203" y="132"/>
                </a:cxn>
                <a:cxn ang="0">
                  <a:pos x="176" y="122"/>
                </a:cxn>
                <a:cxn ang="0">
                  <a:pos x="153" y="111"/>
                </a:cxn>
                <a:cxn ang="0">
                  <a:pos x="142" y="80"/>
                </a:cxn>
                <a:cxn ang="0">
                  <a:pos x="163" y="50"/>
                </a:cxn>
                <a:cxn ang="0">
                  <a:pos x="187" y="36"/>
                </a:cxn>
                <a:cxn ang="0">
                  <a:pos x="211" y="18"/>
                </a:cxn>
                <a:cxn ang="0">
                  <a:pos x="243" y="28"/>
                </a:cxn>
                <a:cxn ang="0">
                  <a:pos x="277" y="54"/>
                </a:cxn>
                <a:cxn ang="0">
                  <a:pos x="314" y="72"/>
                </a:cxn>
                <a:cxn ang="0">
                  <a:pos x="355" y="68"/>
                </a:cxn>
                <a:cxn ang="0">
                  <a:pos x="382" y="36"/>
                </a:cxn>
                <a:cxn ang="0">
                  <a:pos x="411" y="3"/>
                </a:cxn>
                <a:cxn ang="0">
                  <a:pos x="453" y="10"/>
                </a:cxn>
                <a:cxn ang="0">
                  <a:pos x="486" y="36"/>
                </a:cxn>
                <a:cxn ang="0">
                  <a:pos x="489" y="68"/>
                </a:cxn>
                <a:cxn ang="0">
                  <a:pos x="466" y="88"/>
                </a:cxn>
                <a:cxn ang="0">
                  <a:pos x="437" y="107"/>
                </a:cxn>
                <a:cxn ang="0">
                  <a:pos x="422" y="133"/>
                </a:cxn>
                <a:cxn ang="0">
                  <a:pos x="419" y="317"/>
                </a:cxn>
                <a:cxn ang="0">
                  <a:pos x="388" y="302"/>
                </a:cxn>
                <a:cxn ang="0">
                  <a:pos x="364" y="273"/>
                </a:cxn>
                <a:cxn ang="0">
                  <a:pos x="336" y="250"/>
                </a:cxn>
                <a:cxn ang="0">
                  <a:pos x="299" y="252"/>
                </a:cxn>
                <a:cxn ang="0">
                  <a:pos x="275" y="270"/>
                </a:cxn>
                <a:cxn ang="0">
                  <a:pos x="255" y="294"/>
                </a:cxn>
                <a:cxn ang="0">
                  <a:pos x="242" y="323"/>
                </a:cxn>
                <a:cxn ang="0">
                  <a:pos x="241" y="353"/>
                </a:cxn>
                <a:cxn ang="0">
                  <a:pos x="257" y="364"/>
                </a:cxn>
                <a:cxn ang="0">
                  <a:pos x="279" y="368"/>
                </a:cxn>
                <a:cxn ang="0">
                  <a:pos x="304" y="370"/>
                </a:cxn>
                <a:cxn ang="0">
                  <a:pos x="330" y="376"/>
                </a:cxn>
                <a:cxn ang="0">
                  <a:pos x="353" y="407"/>
                </a:cxn>
                <a:cxn ang="0">
                  <a:pos x="352" y="443"/>
                </a:cxn>
                <a:cxn ang="0">
                  <a:pos x="334" y="462"/>
                </a:cxn>
                <a:cxn ang="0">
                  <a:pos x="311" y="479"/>
                </a:cxn>
                <a:cxn ang="0">
                  <a:pos x="278" y="465"/>
                </a:cxn>
                <a:cxn ang="0">
                  <a:pos x="241" y="445"/>
                </a:cxn>
                <a:cxn ang="0">
                  <a:pos x="202" y="432"/>
                </a:cxn>
                <a:cxn ang="0">
                  <a:pos x="98" y="508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grayWhite">
            <a:xfrm>
              <a:off x="705" y="3827"/>
              <a:ext cx="513" cy="493"/>
            </a:xfrm>
            <a:custGeom>
              <a:avLst/>
              <a:gdLst/>
              <a:ahLst/>
              <a:cxnLst>
                <a:cxn ang="0">
                  <a:pos x="111" y="481"/>
                </a:cxn>
                <a:cxn ang="0">
                  <a:pos x="85" y="463"/>
                </a:cxn>
                <a:cxn ang="0">
                  <a:pos x="64" y="433"/>
                </a:cxn>
                <a:cxn ang="0">
                  <a:pos x="0" y="275"/>
                </a:cxn>
                <a:cxn ang="0">
                  <a:pos x="3" y="259"/>
                </a:cxn>
                <a:cxn ang="0">
                  <a:pos x="10" y="240"/>
                </a:cxn>
                <a:cxn ang="0">
                  <a:pos x="21" y="222"/>
                </a:cxn>
                <a:cxn ang="0">
                  <a:pos x="35" y="205"/>
                </a:cxn>
                <a:cxn ang="0">
                  <a:pos x="49" y="193"/>
                </a:cxn>
                <a:cxn ang="0">
                  <a:pos x="81" y="193"/>
                </a:cxn>
                <a:cxn ang="0">
                  <a:pos x="112" y="205"/>
                </a:cxn>
                <a:cxn ang="0">
                  <a:pos x="142" y="220"/>
                </a:cxn>
                <a:cxn ang="0">
                  <a:pos x="169" y="226"/>
                </a:cxn>
                <a:cxn ang="0">
                  <a:pos x="194" y="211"/>
                </a:cxn>
                <a:cxn ang="0">
                  <a:pos x="212" y="183"/>
                </a:cxn>
                <a:cxn ang="0">
                  <a:pos x="222" y="156"/>
                </a:cxn>
                <a:cxn ang="0">
                  <a:pos x="213" y="128"/>
                </a:cxn>
                <a:cxn ang="0">
                  <a:pos x="198" y="115"/>
                </a:cxn>
                <a:cxn ang="0">
                  <a:pos x="178" y="105"/>
                </a:cxn>
                <a:cxn ang="0">
                  <a:pos x="158" y="95"/>
                </a:cxn>
                <a:cxn ang="0">
                  <a:pos x="142" y="81"/>
                </a:cxn>
                <a:cxn ang="0">
                  <a:pos x="137" y="60"/>
                </a:cxn>
                <a:cxn ang="0">
                  <a:pos x="146" y="38"/>
                </a:cxn>
                <a:cxn ang="0">
                  <a:pos x="160" y="20"/>
                </a:cxn>
                <a:cxn ang="0">
                  <a:pos x="176" y="0"/>
                </a:cxn>
                <a:cxn ang="0">
                  <a:pos x="198" y="15"/>
                </a:cxn>
                <a:cxn ang="0">
                  <a:pos x="224" y="26"/>
                </a:cxn>
                <a:cxn ang="0">
                  <a:pos x="251" y="34"/>
                </a:cxn>
                <a:cxn ang="0">
                  <a:pos x="279" y="38"/>
                </a:cxn>
                <a:cxn ang="0">
                  <a:pos x="307" y="37"/>
                </a:cxn>
                <a:cxn ang="0">
                  <a:pos x="285" y="123"/>
                </a:cxn>
                <a:cxn ang="0">
                  <a:pos x="295" y="131"/>
                </a:cxn>
                <a:cxn ang="0">
                  <a:pos x="308" y="140"/>
                </a:cxn>
                <a:cxn ang="0">
                  <a:pos x="337" y="134"/>
                </a:cxn>
                <a:cxn ang="0">
                  <a:pos x="357" y="101"/>
                </a:cxn>
                <a:cxn ang="0">
                  <a:pos x="382" y="69"/>
                </a:cxn>
                <a:cxn ang="0">
                  <a:pos x="395" y="94"/>
                </a:cxn>
                <a:cxn ang="0">
                  <a:pos x="416" y="117"/>
                </a:cxn>
                <a:cxn ang="0">
                  <a:pos x="441" y="137"/>
                </a:cxn>
                <a:cxn ang="0">
                  <a:pos x="469" y="154"/>
                </a:cxn>
                <a:cxn ang="0">
                  <a:pos x="501" y="170"/>
                </a:cxn>
                <a:cxn ang="0">
                  <a:pos x="431" y="287"/>
                </a:cxn>
                <a:cxn ang="0">
                  <a:pos x="316" y="222"/>
                </a:cxn>
                <a:cxn ang="0">
                  <a:pos x="299" y="240"/>
                </a:cxn>
                <a:cxn ang="0">
                  <a:pos x="283" y="261"/>
                </a:cxn>
                <a:cxn ang="0">
                  <a:pos x="271" y="284"/>
                </a:cxn>
                <a:cxn ang="0">
                  <a:pos x="262" y="308"/>
                </a:cxn>
                <a:cxn ang="0">
                  <a:pos x="265" y="334"/>
                </a:cxn>
                <a:cxn ang="0">
                  <a:pos x="290" y="351"/>
                </a:cxn>
                <a:cxn ang="0">
                  <a:pos x="325" y="356"/>
                </a:cxn>
                <a:cxn ang="0">
                  <a:pos x="360" y="359"/>
                </a:cxn>
                <a:cxn ang="0">
                  <a:pos x="388" y="370"/>
                </a:cxn>
                <a:cxn ang="0">
                  <a:pos x="400" y="401"/>
                </a:cxn>
                <a:cxn ang="0">
                  <a:pos x="202" y="404"/>
                </a:cxn>
                <a:cxn ang="0">
                  <a:pos x="162" y="479"/>
                </a:cxn>
                <a:cxn ang="0">
                  <a:pos x="150" y="484"/>
                </a:cxn>
                <a:cxn ang="0">
                  <a:pos x="138" y="492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grayWhite">
            <a:xfrm>
              <a:off x="-3" y="3739"/>
              <a:ext cx="337" cy="355"/>
            </a:xfrm>
            <a:custGeom>
              <a:avLst/>
              <a:gdLst/>
              <a:ahLst/>
              <a:cxnLst>
                <a:cxn ang="0">
                  <a:pos x="315" y="160"/>
                </a:cxn>
                <a:cxn ang="0">
                  <a:pos x="280" y="168"/>
                </a:cxn>
                <a:cxn ang="0">
                  <a:pos x="247" y="179"/>
                </a:cxn>
                <a:cxn ang="0">
                  <a:pos x="232" y="209"/>
                </a:cxn>
                <a:cxn ang="0">
                  <a:pos x="240" y="243"/>
                </a:cxn>
                <a:cxn ang="0">
                  <a:pos x="243" y="275"/>
                </a:cxn>
                <a:cxn ang="0">
                  <a:pos x="227" y="291"/>
                </a:cxn>
                <a:cxn ang="0">
                  <a:pos x="202" y="300"/>
                </a:cxn>
                <a:cxn ang="0">
                  <a:pos x="175" y="303"/>
                </a:cxn>
                <a:cxn ang="0">
                  <a:pos x="149" y="303"/>
                </a:cxn>
                <a:cxn ang="0">
                  <a:pos x="142" y="276"/>
                </a:cxn>
                <a:cxn ang="0">
                  <a:pos x="149" y="243"/>
                </a:cxn>
                <a:cxn ang="0">
                  <a:pos x="139" y="220"/>
                </a:cxn>
                <a:cxn ang="0">
                  <a:pos x="121" y="210"/>
                </a:cxn>
                <a:cxn ang="0">
                  <a:pos x="99" y="206"/>
                </a:cxn>
                <a:cxn ang="0">
                  <a:pos x="75" y="207"/>
                </a:cxn>
                <a:cxn ang="0">
                  <a:pos x="51" y="216"/>
                </a:cxn>
                <a:cxn ang="0">
                  <a:pos x="34" y="234"/>
                </a:cxn>
                <a:cxn ang="0">
                  <a:pos x="32" y="260"/>
                </a:cxn>
                <a:cxn ang="0">
                  <a:pos x="43" y="284"/>
                </a:cxn>
                <a:cxn ang="0">
                  <a:pos x="50" y="309"/>
                </a:cxn>
                <a:cxn ang="0">
                  <a:pos x="41" y="333"/>
                </a:cxn>
                <a:cxn ang="0">
                  <a:pos x="25" y="345"/>
                </a:cxn>
                <a:cxn ang="0">
                  <a:pos x="7" y="353"/>
                </a:cxn>
                <a:cxn ang="0">
                  <a:pos x="14" y="34"/>
                </a:cxn>
                <a:cxn ang="0">
                  <a:pos x="16" y="51"/>
                </a:cxn>
                <a:cxn ang="0">
                  <a:pos x="13" y="68"/>
                </a:cxn>
                <a:cxn ang="0">
                  <a:pos x="9" y="87"/>
                </a:cxn>
                <a:cxn ang="0">
                  <a:pos x="12" y="107"/>
                </a:cxn>
                <a:cxn ang="0">
                  <a:pos x="33" y="126"/>
                </a:cxn>
                <a:cxn ang="0">
                  <a:pos x="61" y="127"/>
                </a:cxn>
                <a:cxn ang="0">
                  <a:pos x="81" y="124"/>
                </a:cxn>
                <a:cxn ang="0">
                  <a:pos x="103" y="121"/>
                </a:cxn>
                <a:cxn ang="0">
                  <a:pos x="122" y="110"/>
                </a:cxn>
                <a:cxn ang="0">
                  <a:pos x="135" y="91"/>
                </a:cxn>
                <a:cxn ang="0">
                  <a:pos x="134" y="71"/>
                </a:cxn>
                <a:cxn ang="0">
                  <a:pos x="126" y="52"/>
                </a:cxn>
                <a:cxn ang="0">
                  <a:pos x="118" y="33"/>
                </a:cxn>
                <a:cxn ang="0">
                  <a:pos x="122" y="13"/>
                </a:cxn>
                <a:cxn ang="0">
                  <a:pos x="140" y="6"/>
                </a:cxn>
                <a:cxn ang="0">
                  <a:pos x="163" y="1"/>
                </a:cxn>
                <a:cxn ang="0">
                  <a:pos x="186" y="1"/>
                </a:cxn>
                <a:cxn ang="0">
                  <a:pos x="202" y="8"/>
                </a:cxn>
                <a:cxn ang="0">
                  <a:pos x="207" y="41"/>
                </a:cxn>
                <a:cxn ang="0">
                  <a:pos x="219" y="68"/>
                </a:cxn>
                <a:cxn ang="0">
                  <a:pos x="241" y="82"/>
                </a:cxn>
                <a:cxn ang="0">
                  <a:pos x="267" y="78"/>
                </a:cxn>
                <a:cxn ang="0">
                  <a:pos x="292" y="64"/>
                </a:cxn>
                <a:cxn ang="0">
                  <a:pos x="316" y="67"/>
                </a:cxn>
                <a:cxn ang="0">
                  <a:pos x="323" y="85"/>
                </a:cxn>
                <a:cxn ang="0">
                  <a:pos x="329" y="105"/>
                </a:cxn>
                <a:cxn ang="0">
                  <a:pos x="334" y="126"/>
                </a:cxn>
                <a:cxn ang="0">
                  <a:pos x="335" y="147"/>
                </a:cxn>
              </a:cxnLst>
              <a:rect l="0" t="0" r="r" b="b"/>
              <a:pathLst>
                <a:path w="337" h="355">
                  <a:moveTo>
                    <a:pt x="335" y="147"/>
                  </a:moveTo>
                  <a:lnTo>
                    <a:pt x="329" y="153"/>
                  </a:lnTo>
                  <a:lnTo>
                    <a:pt x="323" y="158"/>
                  </a:lnTo>
                  <a:lnTo>
                    <a:pt x="315" y="160"/>
                  </a:lnTo>
                  <a:lnTo>
                    <a:pt x="306" y="163"/>
                  </a:lnTo>
                  <a:lnTo>
                    <a:pt x="297" y="165"/>
                  </a:lnTo>
                  <a:lnTo>
                    <a:pt x="288" y="167"/>
                  </a:lnTo>
                  <a:lnTo>
                    <a:pt x="280" y="168"/>
                  </a:lnTo>
                  <a:lnTo>
                    <a:pt x="270" y="170"/>
                  </a:lnTo>
                  <a:lnTo>
                    <a:pt x="261" y="172"/>
                  </a:lnTo>
                  <a:lnTo>
                    <a:pt x="254" y="175"/>
                  </a:lnTo>
                  <a:lnTo>
                    <a:pt x="247" y="179"/>
                  </a:lnTo>
                  <a:lnTo>
                    <a:pt x="242" y="183"/>
                  </a:lnTo>
                  <a:lnTo>
                    <a:pt x="237" y="191"/>
                  </a:lnTo>
                  <a:lnTo>
                    <a:pt x="233" y="199"/>
                  </a:lnTo>
                  <a:lnTo>
                    <a:pt x="232" y="209"/>
                  </a:lnTo>
                  <a:lnTo>
                    <a:pt x="233" y="222"/>
                  </a:lnTo>
                  <a:lnTo>
                    <a:pt x="236" y="229"/>
                  </a:lnTo>
                  <a:lnTo>
                    <a:pt x="239" y="237"/>
                  </a:lnTo>
                  <a:lnTo>
                    <a:pt x="240" y="243"/>
                  </a:lnTo>
                  <a:lnTo>
                    <a:pt x="242" y="252"/>
                  </a:lnTo>
                  <a:lnTo>
                    <a:pt x="242" y="259"/>
                  </a:lnTo>
                  <a:lnTo>
                    <a:pt x="243" y="266"/>
                  </a:lnTo>
                  <a:lnTo>
                    <a:pt x="243" y="275"/>
                  </a:lnTo>
                  <a:lnTo>
                    <a:pt x="243" y="283"/>
                  </a:lnTo>
                  <a:lnTo>
                    <a:pt x="237" y="286"/>
                  </a:lnTo>
                  <a:lnTo>
                    <a:pt x="232" y="289"/>
                  </a:lnTo>
                  <a:lnTo>
                    <a:pt x="227" y="291"/>
                  </a:lnTo>
                  <a:lnTo>
                    <a:pt x="221" y="293"/>
                  </a:lnTo>
                  <a:lnTo>
                    <a:pt x="216" y="294"/>
                  </a:lnTo>
                  <a:lnTo>
                    <a:pt x="209" y="297"/>
                  </a:lnTo>
                  <a:lnTo>
                    <a:pt x="202" y="300"/>
                  </a:lnTo>
                  <a:lnTo>
                    <a:pt x="195" y="300"/>
                  </a:lnTo>
                  <a:lnTo>
                    <a:pt x="189" y="302"/>
                  </a:lnTo>
                  <a:lnTo>
                    <a:pt x="182" y="303"/>
                  </a:lnTo>
                  <a:lnTo>
                    <a:pt x="175" y="303"/>
                  </a:lnTo>
                  <a:lnTo>
                    <a:pt x="169" y="303"/>
                  </a:lnTo>
                  <a:lnTo>
                    <a:pt x="162" y="303"/>
                  </a:lnTo>
                  <a:lnTo>
                    <a:pt x="155" y="303"/>
                  </a:lnTo>
                  <a:lnTo>
                    <a:pt x="149" y="303"/>
                  </a:lnTo>
                  <a:lnTo>
                    <a:pt x="143" y="299"/>
                  </a:lnTo>
                  <a:lnTo>
                    <a:pt x="140" y="293"/>
                  </a:lnTo>
                  <a:lnTo>
                    <a:pt x="140" y="285"/>
                  </a:lnTo>
                  <a:lnTo>
                    <a:pt x="142" y="276"/>
                  </a:lnTo>
                  <a:lnTo>
                    <a:pt x="144" y="268"/>
                  </a:lnTo>
                  <a:lnTo>
                    <a:pt x="147" y="260"/>
                  </a:lnTo>
                  <a:lnTo>
                    <a:pt x="149" y="252"/>
                  </a:lnTo>
                  <a:lnTo>
                    <a:pt x="149" y="243"/>
                  </a:lnTo>
                  <a:lnTo>
                    <a:pt x="149" y="235"/>
                  </a:lnTo>
                  <a:lnTo>
                    <a:pt x="146" y="229"/>
                  </a:lnTo>
                  <a:lnTo>
                    <a:pt x="143" y="224"/>
                  </a:lnTo>
                  <a:lnTo>
                    <a:pt x="139" y="220"/>
                  </a:lnTo>
                  <a:lnTo>
                    <a:pt x="136" y="217"/>
                  </a:lnTo>
                  <a:lnTo>
                    <a:pt x="130" y="214"/>
                  </a:lnTo>
                  <a:lnTo>
                    <a:pt x="126" y="211"/>
                  </a:lnTo>
                  <a:lnTo>
                    <a:pt x="121" y="210"/>
                  </a:lnTo>
                  <a:lnTo>
                    <a:pt x="116" y="209"/>
                  </a:lnTo>
                  <a:lnTo>
                    <a:pt x="110" y="208"/>
                  </a:lnTo>
                  <a:lnTo>
                    <a:pt x="105" y="208"/>
                  </a:lnTo>
                  <a:lnTo>
                    <a:pt x="99" y="206"/>
                  </a:lnTo>
                  <a:lnTo>
                    <a:pt x="93" y="206"/>
                  </a:lnTo>
                  <a:lnTo>
                    <a:pt x="87" y="207"/>
                  </a:lnTo>
                  <a:lnTo>
                    <a:pt x="81" y="206"/>
                  </a:lnTo>
                  <a:lnTo>
                    <a:pt x="75" y="207"/>
                  </a:lnTo>
                  <a:lnTo>
                    <a:pt x="70" y="207"/>
                  </a:lnTo>
                  <a:lnTo>
                    <a:pt x="62" y="209"/>
                  </a:lnTo>
                  <a:lnTo>
                    <a:pt x="56" y="212"/>
                  </a:lnTo>
                  <a:lnTo>
                    <a:pt x="51" y="216"/>
                  </a:lnTo>
                  <a:lnTo>
                    <a:pt x="46" y="219"/>
                  </a:lnTo>
                  <a:lnTo>
                    <a:pt x="41" y="224"/>
                  </a:lnTo>
                  <a:lnTo>
                    <a:pt x="37" y="229"/>
                  </a:lnTo>
                  <a:lnTo>
                    <a:pt x="34" y="234"/>
                  </a:lnTo>
                  <a:lnTo>
                    <a:pt x="29" y="241"/>
                  </a:lnTo>
                  <a:lnTo>
                    <a:pt x="30" y="248"/>
                  </a:lnTo>
                  <a:lnTo>
                    <a:pt x="31" y="253"/>
                  </a:lnTo>
                  <a:lnTo>
                    <a:pt x="32" y="260"/>
                  </a:lnTo>
                  <a:lnTo>
                    <a:pt x="35" y="266"/>
                  </a:lnTo>
                  <a:lnTo>
                    <a:pt x="37" y="272"/>
                  </a:lnTo>
                  <a:lnTo>
                    <a:pt x="42" y="279"/>
                  </a:lnTo>
                  <a:lnTo>
                    <a:pt x="43" y="284"/>
                  </a:lnTo>
                  <a:lnTo>
                    <a:pt x="45" y="289"/>
                  </a:lnTo>
                  <a:lnTo>
                    <a:pt x="49" y="296"/>
                  </a:lnTo>
                  <a:lnTo>
                    <a:pt x="50" y="303"/>
                  </a:lnTo>
                  <a:lnTo>
                    <a:pt x="50" y="309"/>
                  </a:lnTo>
                  <a:lnTo>
                    <a:pt x="50" y="316"/>
                  </a:lnTo>
                  <a:lnTo>
                    <a:pt x="49" y="321"/>
                  </a:lnTo>
                  <a:lnTo>
                    <a:pt x="47" y="326"/>
                  </a:lnTo>
                  <a:lnTo>
                    <a:pt x="41" y="333"/>
                  </a:lnTo>
                  <a:lnTo>
                    <a:pt x="35" y="339"/>
                  </a:lnTo>
                  <a:lnTo>
                    <a:pt x="32" y="341"/>
                  </a:lnTo>
                  <a:lnTo>
                    <a:pt x="30" y="343"/>
                  </a:lnTo>
                  <a:lnTo>
                    <a:pt x="25" y="345"/>
                  </a:lnTo>
                  <a:lnTo>
                    <a:pt x="21" y="348"/>
                  </a:lnTo>
                  <a:lnTo>
                    <a:pt x="17" y="349"/>
                  </a:lnTo>
                  <a:lnTo>
                    <a:pt x="12" y="350"/>
                  </a:lnTo>
                  <a:lnTo>
                    <a:pt x="7" y="353"/>
                  </a:lnTo>
                  <a:lnTo>
                    <a:pt x="0" y="354"/>
                  </a:lnTo>
                  <a:lnTo>
                    <a:pt x="0" y="19"/>
                  </a:lnTo>
                  <a:lnTo>
                    <a:pt x="12" y="31"/>
                  </a:lnTo>
                  <a:lnTo>
                    <a:pt x="14" y="34"/>
                  </a:lnTo>
                  <a:lnTo>
                    <a:pt x="16" y="39"/>
                  </a:lnTo>
                  <a:lnTo>
                    <a:pt x="18" y="43"/>
                  </a:lnTo>
                  <a:lnTo>
                    <a:pt x="17" y="47"/>
                  </a:lnTo>
                  <a:lnTo>
                    <a:pt x="16" y="51"/>
                  </a:lnTo>
                  <a:lnTo>
                    <a:pt x="16" y="56"/>
                  </a:lnTo>
                  <a:lnTo>
                    <a:pt x="16" y="60"/>
                  </a:lnTo>
                  <a:lnTo>
                    <a:pt x="14" y="64"/>
                  </a:lnTo>
                  <a:lnTo>
                    <a:pt x="13" y="68"/>
                  </a:lnTo>
                  <a:lnTo>
                    <a:pt x="12" y="73"/>
                  </a:lnTo>
                  <a:lnTo>
                    <a:pt x="11" y="78"/>
                  </a:lnTo>
                  <a:lnTo>
                    <a:pt x="10" y="82"/>
                  </a:lnTo>
                  <a:lnTo>
                    <a:pt x="9" y="87"/>
                  </a:lnTo>
                  <a:lnTo>
                    <a:pt x="9" y="92"/>
                  </a:lnTo>
                  <a:lnTo>
                    <a:pt x="8" y="97"/>
                  </a:lnTo>
                  <a:lnTo>
                    <a:pt x="9" y="102"/>
                  </a:lnTo>
                  <a:lnTo>
                    <a:pt x="12" y="107"/>
                  </a:lnTo>
                  <a:lnTo>
                    <a:pt x="16" y="112"/>
                  </a:lnTo>
                  <a:lnTo>
                    <a:pt x="19" y="118"/>
                  </a:lnTo>
                  <a:lnTo>
                    <a:pt x="27" y="122"/>
                  </a:lnTo>
                  <a:lnTo>
                    <a:pt x="33" y="126"/>
                  </a:lnTo>
                  <a:lnTo>
                    <a:pt x="40" y="128"/>
                  </a:lnTo>
                  <a:lnTo>
                    <a:pt x="48" y="128"/>
                  </a:lnTo>
                  <a:lnTo>
                    <a:pt x="56" y="129"/>
                  </a:lnTo>
                  <a:lnTo>
                    <a:pt x="61" y="127"/>
                  </a:lnTo>
                  <a:lnTo>
                    <a:pt x="65" y="127"/>
                  </a:lnTo>
                  <a:lnTo>
                    <a:pt x="70" y="126"/>
                  </a:lnTo>
                  <a:lnTo>
                    <a:pt x="76" y="126"/>
                  </a:lnTo>
                  <a:lnTo>
                    <a:pt x="81" y="124"/>
                  </a:lnTo>
                  <a:lnTo>
                    <a:pt x="87" y="124"/>
                  </a:lnTo>
                  <a:lnTo>
                    <a:pt x="92" y="123"/>
                  </a:lnTo>
                  <a:lnTo>
                    <a:pt x="98" y="121"/>
                  </a:lnTo>
                  <a:lnTo>
                    <a:pt x="103" y="121"/>
                  </a:lnTo>
                  <a:lnTo>
                    <a:pt x="107" y="119"/>
                  </a:lnTo>
                  <a:lnTo>
                    <a:pt x="112" y="116"/>
                  </a:lnTo>
                  <a:lnTo>
                    <a:pt x="117" y="114"/>
                  </a:lnTo>
                  <a:lnTo>
                    <a:pt x="122" y="110"/>
                  </a:lnTo>
                  <a:lnTo>
                    <a:pt x="125" y="106"/>
                  </a:lnTo>
                  <a:lnTo>
                    <a:pt x="128" y="101"/>
                  </a:lnTo>
                  <a:lnTo>
                    <a:pt x="131" y="96"/>
                  </a:lnTo>
                  <a:lnTo>
                    <a:pt x="135" y="91"/>
                  </a:lnTo>
                  <a:lnTo>
                    <a:pt x="136" y="85"/>
                  </a:lnTo>
                  <a:lnTo>
                    <a:pt x="136" y="81"/>
                  </a:lnTo>
                  <a:lnTo>
                    <a:pt x="136" y="76"/>
                  </a:lnTo>
                  <a:lnTo>
                    <a:pt x="134" y="71"/>
                  </a:lnTo>
                  <a:lnTo>
                    <a:pt x="133" y="67"/>
                  </a:lnTo>
                  <a:lnTo>
                    <a:pt x="131" y="62"/>
                  </a:lnTo>
                  <a:lnTo>
                    <a:pt x="128" y="56"/>
                  </a:lnTo>
                  <a:lnTo>
                    <a:pt x="126" y="52"/>
                  </a:lnTo>
                  <a:lnTo>
                    <a:pt x="124" y="47"/>
                  </a:lnTo>
                  <a:lnTo>
                    <a:pt x="122" y="43"/>
                  </a:lnTo>
                  <a:lnTo>
                    <a:pt x="119" y="38"/>
                  </a:lnTo>
                  <a:lnTo>
                    <a:pt x="118" y="33"/>
                  </a:lnTo>
                  <a:lnTo>
                    <a:pt x="118" y="28"/>
                  </a:lnTo>
                  <a:lnTo>
                    <a:pt x="118" y="22"/>
                  </a:lnTo>
                  <a:lnTo>
                    <a:pt x="118" y="18"/>
                  </a:lnTo>
                  <a:lnTo>
                    <a:pt x="122" y="13"/>
                  </a:lnTo>
                  <a:lnTo>
                    <a:pt x="127" y="11"/>
                  </a:lnTo>
                  <a:lnTo>
                    <a:pt x="130" y="9"/>
                  </a:lnTo>
                  <a:lnTo>
                    <a:pt x="136" y="8"/>
                  </a:lnTo>
                  <a:lnTo>
                    <a:pt x="140" y="6"/>
                  </a:lnTo>
                  <a:lnTo>
                    <a:pt x="145" y="4"/>
                  </a:lnTo>
                  <a:lnTo>
                    <a:pt x="151" y="3"/>
                  </a:lnTo>
                  <a:lnTo>
                    <a:pt x="156" y="4"/>
                  </a:lnTo>
                  <a:lnTo>
                    <a:pt x="163" y="1"/>
                  </a:lnTo>
                  <a:lnTo>
                    <a:pt x="169" y="2"/>
                  </a:lnTo>
                  <a:lnTo>
                    <a:pt x="174" y="1"/>
                  </a:lnTo>
                  <a:lnTo>
                    <a:pt x="180" y="2"/>
                  </a:lnTo>
                  <a:lnTo>
                    <a:pt x="186" y="1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2" y="8"/>
                  </a:lnTo>
                  <a:lnTo>
                    <a:pt x="203" y="15"/>
                  </a:lnTo>
                  <a:lnTo>
                    <a:pt x="204" y="24"/>
                  </a:lnTo>
                  <a:lnTo>
                    <a:pt x="205" y="33"/>
                  </a:lnTo>
                  <a:lnTo>
                    <a:pt x="207" y="41"/>
                  </a:lnTo>
                  <a:lnTo>
                    <a:pt x="211" y="49"/>
                  </a:lnTo>
                  <a:lnTo>
                    <a:pt x="212" y="57"/>
                  </a:lnTo>
                  <a:lnTo>
                    <a:pt x="217" y="65"/>
                  </a:lnTo>
                  <a:lnTo>
                    <a:pt x="219" y="68"/>
                  </a:lnTo>
                  <a:lnTo>
                    <a:pt x="224" y="72"/>
                  </a:lnTo>
                  <a:lnTo>
                    <a:pt x="228" y="76"/>
                  </a:lnTo>
                  <a:lnTo>
                    <a:pt x="234" y="79"/>
                  </a:lnTo>
                  <a:lnTo>
                    <a:pt x="241" y="82"/>
                  </a:lnTo>
                  <a:lnTo>
                    <a:pt x="248" y="82"/>
                  </a:lnTo>
                  <a:lnTo>
                    <a:pt x="254" y="83"/>
                  </a:lnTo>
                  <a:lnTo>
                    <a:pt x="261" y="80"/>
                  </a:lnTo>
                  <a:lnTo>
                    <a:pt x="267" y="78"/>
                  </a:lnTo>
                  <a:lnTo>
                    <a:pt x="273" y="74"/>
                  </a:lnTo>
                  <a:lnTo>
                    <a:pt x="280" y="71"/>
                  </a:lnTo>
                  <a:lnTo>
                    <a:pt x="286" y="67"/>
                  </a:lnTo>
                  <a:lnTo>
                    <a:pt x="292" y="64"/>
                  </a:lnTo>
                  <a:lnTo>
                    <a:pt x="298" y="61"/>
                  </a:lnTo>
                  <a:lnTo>
                    <a:pt x="305" y="62"/>
                  </a:lnTo>
                  <a:lnTo>
                    <a:pt x="313" y="63"/>
                  </a:lnTo>
                  <a:lnTo>
                    <a:pt x="316" y="67"/>
                  </a:lnTo>
                  <a:lnTo>
                    <a:pt x="318" y="71"/>
                  </a:lnTo>
                  <a:lnTo>
                    <a:pt x="320" y="74"/>
                  </a:lnTo>
                  <a:lnTo>
                    <a:pt x="322" y="80"/>
                  </a:lnTo>
                  <a:lnTo>
                    <a:pt x="323" y="85"/>
                  </a:lnTo>
                  <a:lnTo>
                    <a:pt x="326" y="90"/>
                  </a:lnTo>
                  <a:lnTo>
                    <a:pt x="329" y="94"/>
                  </a:lnTo>
                  <a:lnTo>
                    <a:pt x="328" y="100"/>
                  </a:lnTo>
                  <a:lnTo>
                    <a:pt x="329" y="105"/>
                  </a:lnTo>
                  <a:lnTo>
                    <a:pt x="331" y="110"/>
                  </a:lnTo>
                  <a:lnTo>
                    <a:pt x="332" y="115"/>
                  </a:lnTo>
                  <a:lnTo>
                    <a:pt x="333" y="121"/>
                  </a:lnTo>
                  <a:lnTo>
                    <a:pt x="334" y="126"/>
                  </a:lnTo>
                  <a:lnTo>
                    <a:pt x="334" y="131"/>
                  </a:lnTo>
                  <a:lnTo>
                    <a:pt x="335" y="137"/>
                  </a:lnTo>
                  <a:lnTo>
                    <a:pt x="336" y="142"/>
                  </a:lnTo>
                  <a:lnTo>
                    <a:pt x="335" y="14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grayWhite">
            <a:xfrm>
              <a:off x="165" y="3976"/>
              <a:ext cx="426" cy="341"/>
            </a:xfrm>
            <a:custGeom>
              <a:avLst/>
              <a:gdLst/>
              <a:ahLst/>
              <a:cxnLst>
                <a:cxn ang="0">
                  <a:pos x="131" y="340"/>
                </a:cxn>
                <a:cxn ang="0">
                  <a:pos x="132" y="311"/>
                </a:cxn>
                <a:cxn ang="0">
                  <a:pos x="128" y="290"/>
                </a:cxn>
                <a:cxn ang="0">
                  <a:pos x="100" y="265"/>
                </a:cxn>
                <a:cxn ang="0">
                  <a:pos x="37" y="249"/>
                </a:cxn>
                <a:cxn ang="0">
                  <a:pos x="2" y="210"/>
                </a:cxn>
                <a:cxn ang="0">
                  <a:pos x="0" y="174"/>
                </a:cxn>
                <a:cxn ang="0">
                  <a:pos x="10" y="150"/>
                </a:cxn>
                <a:cxn ang="0">
                  <a:pos x="32" y="135"/>
                </a:cxn>
                <a:cxn ang="0">
                  <a:pos x="48" y="136"/>
                </a:cxn>
                <a:cxn ang="0">
                  <a:pos x="82" y="142"/>
                </a:cxn>
                <a:cxn ang="0">
                  <a:pos x="98" y="145"/>
                </a:cxn>
                <a:cxn ang="0">
                  <a:pos x="123" y="146"/>
                </a:cxn>
                <a:cxn ang="0">
                  <a:pos x="154" y="136"/>
                </a:cxn>
                <a:cxn ang="0">
                  <a:pos x="172" y="117"/>
                </a:cxn>
                <a:cxn ang="0">
                  <a:pos x="181" y="103"/>
                </a:cxn>
                <a:cxn ang="0">
                  <a:pos x="185" y="91"/>
                </a:cxn>
                <a:cxn ang="0">
                  <a:pos x="181" y="75"/>
                </a:cxn>
                <a:cxn ang="0">
                  <a:pos x="178" y="57"/>
                </a:cxn>
                <a:cxn ang="0">
                  <a:pos x="175" y="41"/>
                </a:cxn>
                <a:cxn ang="0">
                  <a:pos x="177" y="23"/>
                </a:cxn>
                <a:cxn ang="0">
                  <a:pos x="185" y="4"/>
                </a:cxn>
                <a:cxn ang="0">
                  <a:pos x="201" y="0"/>
                </a:cxn>
                <a:cxn ang="0">
                  <a:pos x="220" y="0"/>
                </a:cxn>
                <a:cxn ang="0">
                  <a:pos x="240" y="4"/>
                </a:cxn>
                <a:cxn ang="0">
                  <a:pos x="246" y="7"/>
                </a:cxn>
                <a:cxn ang="0">
                  <a:pos x="265" y="16"/>
                </a:cxn>
                <a:cxn ang="0">
                  <a:pos x="275" y="25"/>
                </a:cxn>
                <a:cxn ang="0">
                  <a:pos x="284" y="37"/>
                </a:cxn>
                <a:cxn ang="0">
                  <a:pos x="287" y="58"/>
                </a:cxn>
                <a:cxn ang="0">
                  <a:pos x="280" y="80"/>
                </a:cxn>
                <a:cxn ang="0">
                  <a:pos x="269" y="101"/>
                </a:cxn>
                <a:cxn ang="0">
                  <a:pos x="261" y="132"/>
                </a:cxn>
                <a:cxn ang="0">
                  <a:pos x="271" y="157"/>
                </a:cxn>
                <a:cxn ang="0">
                  <a:pos x="286" y="171"/>
                </a:cxn>
                <a:cxn ang="0">
                  <a:pos x="305" y="181"/>
                </a:cxn>
                <a:cxn ang="0">
                  <a:pos x="326" y="185"/>
                </a:cxn>
                <a:cxn ang="0">
                  <a:pos x="337" y="186"/>
                </a:cxn>
                <a:cxn ang="0">
                  <a:pos x="360" y="188"/>
                </a:cxn>
                <a:cxn ang="0">
                  <a:pos x="395" y="190"/>
                </a:cxn>
                <a:cxn ang="0">
                  <a:pos x="417" y="208"/>
                </a:cxn>
                <a:cxn ang="0">
                  <a:pos x="425" y="246"/>
                </a:cxn>
                <a:cxn ang="0">
                  <a:pos x="412" y="300"/>
                </a:cxn>
                <a:cxn ang="0">
                  <a:pos x="400" y="329"/>
                </a:cxn>
                <a:cxn ang="0">
                  <a:pos x="393" y="334"/>
                </a:cxn>
                <a:cxn ang="0">
                  <a:pos x="377" y="339"/>
                </a:cxn>
                <a:cxn ang="0">
                  <a:pos x="362" y="338"/>
                </a:cxn>
                <a:cxn ang="0">
                  <a:pos x="338" y="331"/>
                </a:cxn>
                <a:cxn ang="0">
                  <a:pos x="329" y="327"/>
                </a:cxn>
                <a:cxn ang="0">
                  <a:pos x="313" y="322"/>
                </a:cxn>
                <a:cxn ang="0">
                  <a:pos x="297" y="317"/>
                </a:cxn>
                <a:cxn ang="0">
                  <a:pos x="280" y="315"/>
                </a:cxn>
                <a:cxn ang="0">
                  <a:pos x="260" y="324"/>
                </a:cxn>
                <a:cxn ang="0">
                  <a:pos x="246" y="340"/>
                </a:cxn>
                <a:cxn ang="0">
                  <a:pos x="131" y="340"/>
                </a:cxn>
              </a:cxnLst>
              <a:rect l="0" t="0" r="r" b="b"/>
              <a:pathLst>
                <a:path w="426" h="341">
                  <a:moveTo>
                    <a:pt x="131" y="340"/>
                  </a:moveTo>
                  <a:lnTo>
                    <a:pt x="132" y="311"/>
                  </a:lnTo>
                  <a:lnTo>
                    <a:pt x="128" y="290"/>
                  </a:lnTo>
                  <a:lnTo>
                    <a:pt x="100" y="265"/>
                  </a:lnTo>
                  <a:lnTo>
                    <a:pt x="37" y="249"/>
                  </a:lnTo>
                  <a:lnTo>
                    <a:pt x="2" y="210"/>
                  </a:lnTo>
                  <a:lnTo>
                    <a:pt x="0" y="174"/>
                  </a:lnTo>
                  <a:lnTo>
                    <a:pt x="10" y="150"/>
                  </a:lnTo>
                  <a:lnTo>
                    <a:pt x="32" y="135"/>
                  </a:lnTo>
                  <a:lnTo>
                    <a:pt x="48" y="136"/>
                  </a:lnTo>
                  <a:lnTo>
                    <a:pt x="82" y="142"/>
                  </a:lnTo>
                  <a:lnTo>
                    <a:pt x="98" y="145"/>
                  </a:lnTo>
                  <a:lnTo>
                    <a:pt x="123" y="146"/>
                  </a:lnTo>
                  <a:lnTo>
                    <a:pt x="154" y="136"/>
                  </a:lnTo>
                  <a:lnTo>
                    <a:pt x="172" y="117"/>
                  </a:lnTo>
                  <a:lnTo>
                    <a:pt x="181" y="103"/>
                  </a:lnTo>
                  <a:lnTo>
                    <a:pt x="185" y="91"/>
                  </a:lnTo>
                  <a:lnTo>
                    <a:pt x="181" y="75"/>
                  </a:lnTo>
                  <a:lnTo>
                    <a:pt x="178" y="57"/>
                  </a:lnTo>
                  <a:lnTo>
                    <a:pt x="175" y="41"/>
                  </a:lnTo>
                  <a:lnTo>
                    <a:pt x="177" y="23"/>
                  </a:lnTo>
                  <a:lnTo>
                    <a:pt x="185" y="4"/>
                  </a:lnTo>
                  <a:lnTo>
                    <a:pt x="201" y="0"/>
                  </a:lnTo>
                  <a:lnTo>
                    <a:pt x="220" y="0"/>
                  </a:lnTo>
                  <a:lnTo>
                    <a:pt x="240" y="4"/>
                  </a:lnTo>
                  <a:lnTo>
                    <a:pt x="246" y="7"/>
                  </a:lnTo>
                  <a:lnTo>
                    <a:pt x="265" y="16"/>
                  </a:lnTo>
                  <a:lnTo>
                    <a:pt x="275" y="25"/>
                  </a:lnTo>
                  <a:lnTo>
                    <a:pt x="284" y="37"/>
                  </a:lnTo>
                  <a:lnTo>
                    <a:pt x="287" y="58"/>
                  </a:lnTo>
                  <a:lnTo>
                    <a:pt x="280" y="80"/>
                  </a:lnTo>
                  <a:lnTo>
                    <a:pt x="269" y="101"/>
                  </a:lnTo>
                  <a:lnTo>
                    <a:pt x="261" y="132"/>
                  </a:lnTo>
                  <a:lnTo>
                    <a:pt x="271" y="157"/>
                  </a:lnTo>
                  <a:lnTo>
                    <a:pt x="286" y="171"/>
                  </a:lnTo>
                  <a:lnTo>
                    <a:pt x="305" y="181"/>
                  </a:lnTo>
                  <a:lnTo>
                    <a:pt x="326" y="185"/>
                  </a:lnTo>
                  <a:lnTo>
                    <a:pt x="337" y="186"/>
                  </a:lnTo>
                  <a:lnTo>
                    <a:pt x="360" y="188"/>
                  </a:lnTo>
                  <a:lnTo>
                    <a:pt x="395" y="190"/>
                  </a:lnTo>
                  <a:lnTo>
                    <a:pt x="417" y="208"/>
                  </a:lnTo>
                  <a:lnTo>
                    <a:pt x="425" y="246"/>
                  </a:lnTo>
                  <a:lnTo>
                    <a:pt x="412" y="300"/>
                  </a:lnTo>
                  <a:lnTo>
                    <a:pt x="400" y="329"/>
                  </a:lnTo>
                  <a:lnTo>
                    <a:pt x="393" y="334"/>
                  </a:lnTo>
                  <a:lnTo>
                    <a:pt x="377" y="339"/>
                  </a:lnTo>
                  <a:lnTo>
                    <a:pt x="362" y="338"/>
                  </a:lnTo>
                  <a:lnTo>
                    <a:pt x="338" y="331"/>
                  </a:lnTo>
                  <a:lnTo>
                    <a:pt x="329" y="327"/>
                  </a:lnTo>
                  <a:lnTo>
                    <a:pt x="313" y="322"/>
                  </a:lnTo>
                  <a:lnTo>
                    <a:pt x="297" y="317"/>
                  </a:lnTo>
                  <a:lnTo>
                    <a:pt x="280" y="315"/>
                  </a:lnTo>
                  <a:lnTo>
                    <a:pt x="260" y="324"/>
                  </a:lnTo>
                  <a:lnTo>
                    <a:pt x="246" y="340"/>
                  </a:lnTo>
                  <a:lnTo>
                    <a:pt x="131" y="34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8179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2550319" y="8401050"/>
            <a:ext cx="15301913" cy="4200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8180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50506" y="14001750"/>
            <a:ext cx="12601575" cy="644080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E1E53-0546-43EB-89E6-CF414F4B97E8}" type="slidenum">
              <a:rPr lang="fa-IR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52B40-00CF-4A5C-ABEE-165B16182097}" type="slidenum">
              <a:rPr lang="fa-IR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53" y="16195359"/>
            <a:ext cx="15301913" cy="5005626"/>
          </a:xfrm>
        </p:spPr>
        <p:txBody>
          <a:bodyPr anchor="t"/>
          <a:lstStyle>
            <a:lvl1pPr algn="r">
              <a:defRPr sz="108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53" y="10682172"/>
            <a:ext cx="15301913" cy="5513187"/>
          </a:xfrm>
        </p:spPr>
        <p:txBody>
          <a:bodyPr anchor="b"/>
          <a:lstStyle>
            <a:lvl1pPr marL="0" indent="0">
              <a:buNone/>
              <a:defRPr sz="5400"/>
            </a:lvl1pPr>
            <a:lvl2pPr marL="1234440" indent="0">
              <a:buNone/>
              <a:defRPr sz="4900"/>
            </a:lvl2pPr>
            <a:lvl3pPr marL="2468880" indent="0">
              <a:buNone/>
              <a:defRPr sz="4300"/>
            </a:lvl3pPr>
            <a:lvl4pPr marL="3703320" indent="0">
              <a:buNone/>
              <a:defRPr sz="3800"/>
            </a:lvl4pPr>
            <a:lvl5pPr marL="4937760" indent="0">
              <a:buNone/>
              <a:defRPr sz="3800"/>
            </a:lvl5pPr>
            <a:lvl6pPr marL="6172200" indent="0">
              <a:buNone/>
              <a:defRPr sz="3800"/>
            </a:lvl6pPr>
            <a:lvl7pPr marL="7406640" indent="0">
              <a:buNone/>
              <a:defRPr sz="3800"/>
            </a:lvl7pPr>
            <a:lvl8pPr marL="8641080" indent="0">
              <a:buNone/>
              <a:defRPr sz="3800"/>
            </a:lvl8pPr>
            <a:lvl9pPr marL="9875520" indent="0">
              <a:buNone/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732B0-E257-4874-AC5A-D2E13EE6D758}" type="slidenum">
              <a:rPr lang="fa-IR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9058" y="7280910"/>
            <a:ext cx="7500938" cy="15121890"/>
          </a:xfrm>
        </p:spPr>
        <p:txBody>
          <a:bodyPr/>
          <a:lstStyle>
            <a:lvl1pPr>
              <a:defRPr sz="7600"/>
            </a:lvl1pPr>
            <a:lvl2pPr>
              <a:defRPr sz="6500"/>
            </a:lvl2pPr>
            <a:lvl3pPr>
              <a:defRPr sz="54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70033" y="7280910"/>
            <a:ext cx="7500938" cy="15121890"/>
          </a:xfrm>
        </p:spPr>
        <p:txBody>
          <a:bodyPr/>
          <a:lstStyle>
            <a:lvl1pPr>
              <a:defRPr sz="7600"/>
            </a:lvl1pPr>
            <a:lvl2pPr>
              <a:defRPr sz="6500"/>
            </a:lvl2pPr>
            <a:lvl3pPr>
              <a:defRPr sz="54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F9E1C-D983-4202-9611-07CA8148124A}" type="slidenum">
              <a:rPr lang="fa-IR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009295"/>
            <a:ext cx="16202025" cy="42005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5641540"/>
            <a:ext cx="7954120" cy="2351125"/>
          </a:xfrm>
        </p:spPr>
        <p:txBody>
          <a:bodyPr anchor="b"/>
          <a:lstStyle>
            <a:lvl1pPr marL="0" indent="0">
              <a:buNone/>
              <a:defRPr sz="650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900" b="1"/>
            </a:lvl3pPr>
            <a:lvl4pPr marL="3703320" indent="0">
              <a:buNone/>
              <a:defRPr sz="4300" b="1"/>
            </a:lvl4pPr>
            <a:lvl5pPr marL="4937760" indent="0">
              <a:buNone/>
              <a:defRPr sz="4300" b="1"/>
            </a:lvl5pPr>
            <a:lvl6pPr marL="6172200" indent="0">
              <a:buNone/>
              <a:defRPr sz="4300" b="1"/>
            </a:lvl6pPr>
            <a:lvl7pPr marL="7406640" indent="0">
              <a:buNone/>
              <a:defRPr sz="4300" b="1"/>
            </a:lvl7pPr>
            <a:lvl8pPr marL="8641080" indent="0">
              <a:buNone/>
              <a:defRPr sz="4300" b="1"/>
            </a:lvl8pPr>
            <a:lvl9pPr marL="9875520" indent="0">
              <a:buNone/>
              <a:defRPr sz="4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0113" y="7992666"/>
            <a:ext cx="7954120" cy="14520983"/>
          </a:xfrm>
        </p:spPr>
        <p:txBody>
          <a:bodyPr/>
          <a:lstStyle>
            <a:lvl1pPr>
              <a:defRPr sz="6500"/>
            </a:lvl1pPr>
            <a:lvl2pPr>
              <a:defRPr sz="5400"/>
            </a:lvl2pPr>
            <a:lvl3pPr>
              <a:defRPr sz="49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44894" y="5641540"/>
            <a:ext cx="7957245" cy="2351125"/>
          </a:xfrm>
        </p:spPr>
        <p:txBody>
          <a:bodyPr anchor="b"/>
          <a:lstStyle>
            <a:lvl1pPr marL="0" indent="0">
              <a:buNone/>
              <a:defRPr sz="650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900" b="1"/>
            </a:lvl3pPr>
            <a:lvl4pPr marL="3703320" indent="0">
              <a:buNone/>
              <a:defRPr sz="4300" b="1"/>
            </a:lvl4pPr>
            <a:lvl5pPr marL="4937760" indent="0">
              <a:buNone/>
              <a:defRPr sz="4300" b="1"/>
            </a:lvl5pPr>
            <a:lvl6pPr marL="6172200" indent="0">
              <a:buNone/>
              <a:defRPr sz="4300" b="1"/>
            </a:lvl6pPr>
            <a:lvl7pPr marL="7406640" indent="0">
              <a:buNone/>
              <a:defRPr sz="4300" b="1"/>
            </a:lvl7pPr>
            <a:lvl8pPr marL="8641080" indent="0">
              <a:buNone/>
              <a:defRPr sz="4300" b="1"/>
            </a:lvl8pPr>
            <a:lvl9pPr marL="9875520" indent="0">
              <a:buNone/>
              <a:defRPr sz="4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44894" y="7992666"/>
            <a:ext cx="7957245" cy="14520983"/>
          </a:xfrm>
        </p:spPr>
        <p:txBody>
          <a:bodyPr/>
          <a:lstStyle>
            <a:lvl1pPr>
              <a:defRPr sz="6500"/>
            </a:lvl1pPr>
            <a:lvl2pPr>
              <a:defRPr sz="5400"/>
            </a:lvl2pPr>
            <a:lvl3pPr>
              <a:defRPr sz="49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9AA19-A0D2-414B-A91F-5C699812E41D}" type="slidenum">
              <a:rPr lang="fa-IR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8A922-CAC9-4B36-907D-1D3B6C28D777}" type="slidenum">
              <a:rPr lang="fa-IR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4" y="1003459"/>
            <a:ext cx="5922616" cy="4270534"/>
          </a:xfrm>
        </p:spPr>
        <p:txBody>
          <a:bodyPr anchor="b"/>
          <a:lstStyle>
            <a:lvl1pPr algn="r">
              <a:defRPr sz="54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8380" y="1003461"/>
            <a:ext cx="10063758" cy="21510190"/>
          </a:xfrm>
        </p:spPr>
        <p:txBody>
          <a:bodyPr/>
          <a:lstStyle>
            <a:lvl1pPr>
              <a:defRPr sz="8600"/>
            </a:lvl1pPr>
            <a:lvl2pPr>
              <a:defRPr sz="7600"/>
            </a:lvl2pPr>
            <a:lvl3pPr>
              <a:defRPr sz="65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4" y="5273994"/>
            <a:ext cx="5922616" cy="17239657"/>
          </a:xfrm>
        </p:spPr>
        <p:txBody>
          <a:bodyPr/>
          <a:lstStyle>
            <a:lvl1pPr marL="0" indent="0">
              <a:buNone/>
              <a:defRPr sz="3800"/>
            </a:lvl1pPr>
            <a:lvl2pPr marL="1234440" indent="0">
              <a:buNone/>
              <a:defRPr sz="3200"/>
            </a:lvl2pPr>
            <a:lvl3pPr marL="2468880" indent="0">
              <a:buNone/>
              <a:defRPr sz="2700"/>
            </a:lvl3pPr>
            <a:lvl4pPr marL="3703320" indent="0">
              <a:buNone/>
              <a:defRPr sz="2400"/>
            </a:lvl4pPr>
            <a:lvl5pPr marL="4937760" indent="0">
              <a:buNone/>
              <a:defRPr sz="2400"/>
            </a:lvl5pPr>
            <a:lvl6pPr marL="6172200" indent="0">
              <a:buNone/>
              <a:defRPr sz="2400"/>
            </a:lvl6pPr>
            <a:lvl7pPr marL="7406640" indent="0">
              <a:buNone/>
              <a:defRPr sz="2400"/>
            </a:lvl7pPr>
            <a:lvl8pPr marL="8641080" indent="0">
              <a:buNone/>
              <a:defRPr sz="2400"/>
            </a:lvl8pPr>
            <a:lvl9pPr marL="987552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FECB3-9F15-4006-BE52-4DC0059C13A2}" type="slidenum">
              <a:rPr lang="fa-IR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67E6-3E79-4D0A-BF3F-0DEE6AB606A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9001-13E7-48EE-8AAA-BDE137804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60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567" y="17642205"/>
            <a:ext cx="10801350" cy="2082762"/>
          </a:xfrm>
        </p:spPr>
        <p:txBody>
          <a:bodyPr anchor="b"/>
          <a:lstStyle>
            <a:lvl1pPr algn="r">
              <a:defRPr sz="54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28567" y="2251948"/>
            <a:ext cx="10801350" cy="15121890"/>
          </a:xfrm>
        </p:spPr>
        <p:txBody>
          <a:bodyPr/>
          <a:lstStyle>
            <a:lvl1pPr marL="0" indent="0">
              <a:buNone/>
              <a:defRPr sz="8600"/>
            </a:lvl1pPr>
            <a:lvl2pPr marL="1234440" indent="0">
              <a:buNone/>
              <a:defRPr sz="7600"/>
            </a:lvl2pPr>
            <a:lvl3pPr marL="2468880" indent="0">
              <a:buNone/>
              <a:defRPr sz="6500"/>
            </a:lvl3pPr>
            <a:lvl4pPr marL="3703320" indent="0">
              <a:buNone/>
              <a:defRPr sz="5400"/>
            </a:lvl4pPr>
            <a:lvl5pPr marL="4937760" indent="0">
              <a:buNone/>
              <a:defRPr sz="5400"/>
            </a:lvl5pPr>
            <a:lvl6pPr marL="6172200" indent="0">
              <a:buNone/>
              <a:defRPr sz="5400"/>
            </a:lvl6pPr>
            <a:lvl7pPr marL="7406640" indent="0">
              <a:buNone/>
              <a:defRPr sz="5400"/>
            </a:lvl7pPr>
            <a:lvl8pPr marL="8641080" indent="0">
              <a:buNone/>
              <a:defRPr sz="5400"/>
            </a:lvl8pPr>
            <a:lvl9pPr marL="9875520" indent="0">
              <a:buNone/>
              <a:defRPr sz="54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8567" y="19724967"/>
            <a:ext cx="10801350" cy="2957868"/>
          </a:xfrm>
        </p:spPr>
        <p:txBody>
          <a:bodyPr/>
          <a:lstStyle>
            <a:lvl1pPr marL="0" indent="0">
              <a:buNone/>
              <a:defRPr sz="3800"/>
            </a:lvl1pPr>
            <a:lvl2pPr marL="1234440" indent="0">
              <a:buNone/>
              <a:defRPr sz="3200"/>
            </a:lvl2pPr>
            <a:lvl3pPr marL="2468880" indent="0">
              <a:buNone/>
              <a:defRPr sz="2700"/>
            </a:lvl3pPr>
            <a:lvl4pPr marL="3703320" indent="0">
              <a:buNone/>
              <a:defRPr sz="2400"/>
            </a:lvl4pPr>
            <a:lvl5pPr marL="4937760" indent="0">
              <a:buNone/>
              <a:defRPr sz="2400"/>
            </a:lvl5pPr>
            <a:lvl6pPr marL="6172200" indent="0">
              <a:buNone/>
              <a:defRPr sz="2400"/>
            </a:lvl6pPr>
            <a:lvl7pPr marL="7406640" indent="0">
              <a:buNone/>
              <a:defRPr sz="2400"/>
            </a:lvl7pPr>
            <a:lvl8pPr marL="8641080" indent="0">
              <a:buNone/>
              <a:defRPr sz="2400"/>
            </a:lvl8pPr>
            <a:lvl9pPr marL="987552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AA0E7-EB15-4332-8C11-099E6C3EC883}" type="slidenum">
              <a:rPr lang="fa-IR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13422-4A5E-401E-9F4C-B09122ACBFAF}" type="slidenum">
              <a:rPr lang="fa-IR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970497" y="2240280"/>
            <a:ext cx="3831729" cy="201625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9059" y="2240280"/>
            <a:ext cx="11201400" cy="201625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11655-8EAF-4EEC-B7E0-8A8B6EF9E34A}" type="slidenum">
              <a:rPr lang="fa-IR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169" y="7829314"/>
            <a:ext cx="15301913" cy="5402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0338" y="14281785"/>
            <a:ext cx="12601575" cy="6440805"/>
          </a:xfrm>
        </p:spPr>
        <p:txBody>
          <a:bodyPr/>
          <a:lstStyle>
            <a:lvl1pPr marL="0" indent="0" algn="ctr">
              <a:buNone/>
              <a:defRPr/>
            </a:lvl1pPr>
            <a:lvl2pPr marL="1234440" indent="0" algn="ctr">
              <a:buNone/>
              <a:defRPr/>
            </a:lvl2pPr>
            <a:lvl3pPr marL="2468880" indent="0" algn="ctr">
              <a:buNone/>
              <a:defRPr/>
            </a:lvl3pPr>
            <a:lvl4pPr marL="3703320" indent="0" algn="ctr">
              <a:buNone/>
              <a:defRPr/>
            </a:lvl4pPr>
            <a:lvl5pPr marL="4937760" indent="0" algn="ctr">
              <a:buNone/>
              <a:defRPr/>
            </a:lvl5pPr>
            <a:lvl6pPr marL="6172200" indent="0" algn="ctr">
              <a:buNone/>
              <a:defRPr/>
            </a:lvl6pPr>
            <a:lvl7pPr marL="7406640" indent="0" algn="ctr">
              <a:buNone/>
              <a:defRPr/>
            </a:lvl7pPr>
            <a:lvl8pPr marL="8641080" indent="0" algn="ctr">
              <a:buNone/>
              <a:defRPr/>
            </a:lvl8pPr>
            <a:lvl9pPr marL="987552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B5E05-6129-46B7-9266-6791E479A303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DA497-E775-4756-868B-2974DEAE005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53" y="16195359"/>
            <a:ext cx="15301913" cy="5005626"/>
          </a:xfrm>
        </p:spPr>
        <p:txBody>
          <a:bodyPr anchor="t"/>
          <a:lstStyle>
            <a:lvl1pPr algn="r">
              <a:defRPr sz="108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53" y="10682172"/>
            <a:ext cx="15301913" cy="5513187"/>
          </a:xfrm>
        </p:spPr>
        <p:txBody>
          <a:bodyPr anchor="b"/>
          <a:lstStyle>
            <a:lvl1pPr marL="0" indent="0">
              <a:buNone/>
              <a:defRPr sz="5400"/>
            </a:lvl1pPr>
            <a:lvl2pPr marL="1234440" indent="0">
              <a:buNone/>
              <a:defRPr sz="4900"/>
            </a:lvl2pPr>
            <a:lvl3pPr marL="2468880" indent="0">
              <a:buNone/>
              <a:defRPr sz="4300"/>
            </a:lvl3pPr>
            <a:lvl4pPr marL="3703320" indent="0">
              <a:buNone/>
              <a:defRPr sz="3800"/>
            </a:lvl4pPr>
            <a:lvl5pPr marL="4937760" indent="0">
              <a:buNone/>
              <a:defRPr sz="3800"/>
            </a:lvl5pPr>
            <a:lvl6pPr marL="6172200" indent="0">
              <a:buNone/>
              <a:defRPr sz="3800"/>
            </a:lvl6pPr>
            <a:lvl7pPr marL="7406640" indent="0">
              <a:buNone/>
              <a:defRPr sz="3800"/>
            </a:lvl7pPr>
            <a:lvl8pPr marL="8641080" indent="0">
              <a:buNone/>
              <a:defRPr sz="3800"/>
            </a:lvl8pPr>
            <a:lvl9pPr marL="9875520" indent="0">
              <a:buNone/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8D465-3FF7-40DA-92CD-5B9F840BA2EB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2" y="5880737"/>
            <a:ext cx="7950994" cy="16632914"/>
          </a:xfrm>
        </p:spPr>
        <p:txBody>
          <a:bodyPr/>
          <a:lstStyle>
            <a:lvl1pPr>
              <a:defRPr sz="7600"/>
            </a:lvl1pPr>
            <a:lvl2pPr>
              <a:defRPr sz="6500"/>
            </a:lvl2pPr>
            <a:lvl3pPr>
              <a:defRPr sz="54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51144" y="5880737"/>
            <a:ext cx="7950994" cy="16632914"/>
          </a:xfrm>
        </p:spPr>
        <p:txBody>
          <a:bodyPr/>
          <a:lstStyle>
            <a:lvl1pPr>
              <a:defRPr sz="7600"/>
            </a:lvl1pPr>
            <a:lvl2pPr>
              <a:defRPr sz="6500"/>
            </a:lvl2pPr>
            <a:lvl3pPr>
              <a:defRPr sz="54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83FFD-DF70-4B2B-9F01-F4B94C3E48B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5641540"/>
            <a:ext cx="7954120" cy="2351125"/>
          </a:xfrm>
        </p:spPr>
        <p:txBody>
          <a:bodyPr anchor="b"/>
          <a:lstStyle>
            <a:lvl1pPr marL="0" indent="0">
              <a:buNone/>
              <a:defRPr sz="650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900" b="1"/>
            </a:lvl3pPr>
            <a:lvl4pPr marL="3703320" indent="0">
              <a:buNone/>
              <a:defRPr sz="4300" b="1"/>
            </a:lvl4pPr>
            <a:lvl5pPr marL="4937760" indent="0">
              <a:buNone/>
              <a:defRPr sz="4300" b="1"/>
            </a:lvl5pPr>
            <a:lvl6pPr marL="6172200" indent="0">
              <a:buNone/>
              <a:defRPr sz="4300" b="1"/>
            </a:lvl6pPr>
            <a:lvl7pPr marL="7406640" indent="0">
              <a:buNone/>
              <a:defRPr sz="4300" b="1"/>
            </a:lvl7pPr>
            <a:lvl8pPr marL="8641080" indent="0">
              <a:buNone/>
              <a:defRPr sz="4300" b="1"/>
            </a:lvl8pPr>
            <a:lvl9pPr marL="9875520" indent="0">
              <a:buNone/>
              <a:defRPr sz="4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0113" y="7992666"/>
            <a:ext cx="7954120" cy="14520983"/>
          </a:xfrm>
        </p:spPr>
        <p:txBody>
          <a:bodyPr/>
          <a:lstStyle>
            <a:lvl1pPr>
              <a:defRPr sz="6500"/>
            </a:lvl1pPr>
            <a:lvl2pPr>
              <a:defRPr sz="5400"/>
            </a:lvl2pPr>
            <a:lvl3pPr>
              <a:defRPr sz="49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44894" y="5641540"/>
            <a:ext cx="7957245" cy="2351125"/>
          </a:xfrm>
        </p:spPr>
        <p:txBody>
          <a:bodyPr anchor="b"/>
          <a:lstStyle>
            <a:lvl1pPr marL="0" indent="0">
              <a:buNone/>
              <a:defRPr sz="650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900" b="1"/>
            </a:lvl3pPr>
            <a:lvl4pPr marL="3703320" indent="0">
              <a:buNone/>
              <a:defRPr sz="4300" b="1"/>
            </a:lvl4pPr>
            <a:lvl5pPr marL="4937760" indent="0">
              <a:buNone/>
              <a:defRPr sz="4300" b="1"/>
            </a:lvl5pPr>
            <a:lvl6pPr marL="6172200" indent="0">
              <a:buNone/>
              <a:defRPr sz="4300" b="1"/>
            </a:lvl6pPr>
            <a:lvl7pPr marL="7406640" indent="0">
              <a:buNone/>
              <a:defRPr sz="4300" b="1"/>
            </a:lvl7pPr>
            <a:lvl8pPr marL="8641080" indent="0">
              <a:buNone/>
              <a:defRPr sz="4300" b="1"/>
            </a:lvl8pPr>
            <a:lvl9pPr marL="9875520" indent="0">
              <a:buNone/>
              <a:defRPr sz="4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44894" y="7992666"/>
            <a:ext cx="7957245" cy="14520983"/>
          </a:xfrm>
        </p:spPr>
        <p:txBody>
          <a:bodyPr/>
          <a:lstStyle>
            <a:lvl1pPr>
              <a:defRPr sz="6500"/>
            </a:lvl1pPr>
            <a:lvl2pPr>
              <a:defRPr sz="5400"/>
            </a:lvl2pPr>
            <a:lvl3pPr>
              <a:defRPr sz="49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2242D-756D-462C-ABF1-5A34A717C3A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B691C-4DAB-4DDD-887B-986A7D054AD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437E2-A721-4D05-A198-5E2E8EB679D5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53" y="16195359"/>
            <a:ext cx="15301913" cy="5005626"/>
          </a:xfrm>
        </p:spPr>
        <p:txBody>
          <a:bodyPr anchor="t"/>
          <a:lstStyle>
            <a:lvl1pPr algn="l">
              <a:defRPr sz="10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53" y="10682172"/>
            <a:ext cx="15301913" cy="5513187"/>
          </a:xfrm>
        </p:spPr>
        <p:txBody>
          <a:bodyPr anchor="b"/>
          <a:lstStyle>
            <a:lvl1pPr marL="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1pPr>
            <a:lvl2pPr marL="1234440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2pPr>
            <a:lvl3pPr marL="246888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3pPr>
            <a:lvl4pPr marL="370332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4pPr>
            <a:lvl5pPr marL="49377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5pPr>
            <a:lvl6pPr marL="617220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6pPr>
            <a:lvl7pPr marL="740664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7pPr>
            <a:lvl8pPr marL="864108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8pPr>
            <a:lvl9pPr marL="987552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67E6-3E79-4D0A-BF3F-0DEE6AB606A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9001-13E7-48EE-8AAA-BDE137804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224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4" y="1003459"/>
            <a:ext cx="5922616" cy="4270534"/>
          </a:xfrm>
        </p:spPr>
        <p:txBody>
          <a:bodyPr anchor="b"/>
          <a:lstStyle>
            <a:lvl1pPr algn="r">
              <a:defRPr sz="54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8380" y="1003461"/>
            <a:ext cx="10063758" cy="21510190"/>
          </a:xfrm>
        </p:spPr>
        <p:txBody>
          <a:bodyPr/>
          <a:lstStyle>
            <a:lvl1pPr>
              <a:defRPr sz="8600"/>
            </a:lvl1pPr>
            <a:lvl2pPr>
              <a:defRPr sz="7600"/>
            </a:lvl2pPr>
            <a:lvl3pPr>
              <a:defRPr sz="65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4" y="5273994"/>
            <a:ext cx="5922616" cy="17239657"/>
          </a:xfrm>
        </p:spPr>
        <p:txBody>
          <a:bodyPr/>
          <a:lstStyle>
            <a:lvl1pPr marL="0" indent="0">
              <a:buNone/>
              <a:defRPr sz="3800"/>
            </a:lvl1pPr>
            <a:lvl2pPr marL="1234440" indent="0">
              <a:buNone/>
              <a:defRPr sz="3200"/>
            </a:lvl2pPr>
            <a:lvl3pPr marL="2468880" indent="0">
              <a:buNone/>
              <a:defRPr sz="2700"/>
            </a:lvl3pPr>
            <a:lvl4pPr marL="3703320" indent="0">
              <a:buNone/>
              <a:defRPr sz="2400"/>
            </a:lvl4pPr>
            <a:lvl5pPr marL="4937760" indent="0">
              <a:buNone/>
              <a:defRPr sz="2400"/>
            </a:lvl5pPr>
            <a:lvl6pPr marL="6172200" indent="0">
              <a:buNone/>
              <a:defRPr sz="2400"/>
            </a:lvl6pPr>
            <a:lvl7pPr marL="7406640" indent="0">
              <a:buNone/>
              <a:defRPr sz="2400"/>
            </a:lvl7pPr>
            <a:lvl8pPr marL="8641080" indent="0">
              <a:buNone/>
              <a:defRPr sz="2400"/>
            </a:lvl8pPr>
            <a:lvl9pPr marL="987552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23434-A729-4F87-9786-8CA6CF5EBB4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567" y="17642205"/>
            <a:ext cx="10801350" cy="2082762"/>
          </a:xfrm>
        </p:spPr>
        <p:txBody>
          <a:bodyPr anchor="b"/>
          <a:lstStyle>
            <a:lvl1pPr algn="r">
              <a:defRPr sz="54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28567" y="2251948"/>
            <a:ext cx="10801350" cy="15121890"/>
          </a:xfrm>
        </p:spPr>
        <p:txBody>
          <a:bodyPr/>
          <a:lstStyle>
            <a:lvl1pPr marL="0" indent="0">
              <a:buNone/>
              <a:defRPr sz="8600"/>
            </a:lvl1pPr>
            <a:lvl2pPr marL="1234440" indent="0">
              <a:buNone/>
              <a:defRPr sz="7600"/>
            </a:lvl2pPr>
            <a:lvl3pPr marL="2468880" indent="0">
              <a:buNone/>
              <a:defRPr sz="6500"/>
            </a:lvl3pPr>
            <a:lvl4pPr marL="3703320" indent="0">
              <a:buNone/>
              <a:defRPr sz="5400"/>
            </a:lvl4pPr>
            <a:lvl5pPr marL="4937760" indent="0">
              <a:buNone/>
              <a:defRPr sz="5400"/>
            </a:lvl5pPr>
            <a:lvl6pPr marL="6172200" indent="0">
              <a:buNone/>
              <a:defRPr sz="5400"/>
            </a:lvl6pPr>
            <a:lvl7pPr marL="7406640" indent="0">
              <a:buNone/>
              <a:defRPr sz="5400"/>
            </a:lvl7pPr>
            <a:lvl8pPr marL="8641080" indent="0">
              <a:buNone/>
              <a:defRPr sz="5400"/>
            </a:lvl8pPr>
            <a:lvl9pPr marL="9875520" indent="0">
              <a:buNone/>
              <a:defRPr sz="54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8567" y="19724967"/>
            <a:ext cx="10801350" cy="2957868"/>
          </a:xfrm>
        </p:spPr>
        <p:txBody>
          <a:bodyPr/>
          <a:lstStyle>
            <a:lvl1pPr marL="0" indent="0">
              <a:buNone/>
              <a:defRPr sz="3800"/>
            </a:lvl1pPr>
            <a:lvl2pPr marL="1234440" indent="0">
              <a:buNone/>
              <a:defRPr sz="3200"/>
            </a:lvl2pPr>
            <a:lvl3pPr marL="2468880" indent="0">
              <a:buNone/>
              <a:defRPr sz="2700"/>
            </a:lvl3pPr>
            <a:lvl4pPr marL="3703320" indent="0">
              <a:buNone/>
              <a:defRPr sz="2400"/>
            </a:lvl4pPr>
            <a:lvl5pPr marL="4937760" indent="0">
              <a:buNone/>
              <a:defRPr sz="2400"/>
            </a:lvl5pPr>
            <a:lvl6pPr marL="6172200" indent="0">
              <a:buNone/>
              <a:defRPr sz="2400"/>
            </a:lvl6pPr>
            <a:lvl7pPr marL="7406640" indent="0">
              <a:buNone/>
              <a:defRPr sz="2400"/>
            </a:lvl7pPr>
            <a:lvl8pPr marL="8641080" indent="0">
              <a:buNone/>
              <a:defRPr sz="2400"/>
            </a:lvl8pPr>
            <a:lvl9pPr marL="987552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DCD91-8AAB-4341-B491-DFC29A6C5912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D77EA-F6BA-4729-BE65-727FBAB83588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51631" y="1009297"/>
            <a:ext cx="4050506" cy="215043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1009297"/>
            <a:ext cx="11851481" cy="215043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6CE1E-6447-4D4B-893C-281B0AFC6C85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0044" y="845943"/>
            <a:ext cx="400050" cy="23902152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defRPr/>
              </a:pP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7311541" y="810939"/>
            <a:ext cx="390673" cy="23552108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812601" y="23802975"/>
            <a:ext cx="17102138" cy="840105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/>
            </a:p>
          </p:txBody>
        </p:sp>
      </p:grp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50019" y="647585"/>
            <a:ext cx="17217778" cy="595074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/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0169" y="4480560"/>
            <a:ext cx="15301913" cy="4200525"/>
          </a:xfrm>
        </p:spPr>
        <p:txBody>
          <a:bodyPr anchorCtr="1"/>
          <a:lstStyle>
            <a:lvl1pPr>
              <a:defRPr sz="10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0338" y="9801225"/>
            <a:ext cx="12601575" cy="6440805"/>
          </a:xfrm>
        </p:spPr>
        <p:txBody>
          <a:bodyPr/>
          <a:lstStyle>
            <a:lvl1pPr marL="0" indent="0" algn="ctr">
              <a:buFontTx/>
              <a:buNone/>
              <a:defRPr sz="7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A7CDA-2E7B-407E-8386-D1AEE549178D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B9B51-D1FE-4A1C-AA20-9BD4B203B55A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53" y="16195359"/>
            <a:ext cx="15301913" cy="5005626"/>
          </a:xfrm>
        </p:spPr>
        <p:txBody>
          <a:bodyPr/>
          <a:lstStyle>
            <a:lvl1pPr algn="r">
              <a:defRPr sz="108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53" y="10682172"/>
            <a:ext cx="15301913" cy="5513187"/>
          </a:xfrm>
        </p:spPr>
        <p:txBody>
          <a:bodyPr anchor="b"/>
          <a:lstStyle>
            <a:lvl1pPr marL="0" indent="0">
              <a:buNone/>
              <a:defRPr sz="5400"/>
            </a:lvl1pPr>
            <a:lvl2pPr marL="1234440" indent="0">
              <a:buNone/>
              <a:defRPr sz="4900"/>
            </a:lvl2pPr>
            <a:lvl3pPr marL="2468880" indent="0">
              <a:buNone/>
              <a:defRPr sz="4300"/>
            </a:lvl3pPr>
            <a:lvl4pPr marL="3703320" indent="0">
              <a:buNone/>
              <a:defRPr sz="3800"/>
            </a:lvl4pPr>
            <a:lvl5pPr marL="4937760" indent="0">
              <a:buNone/>
              <a:defRPr sz="3800"/>
            </a:lvl5pPr>
            <a:lvl6pPr marL="6172200" indent="0">
              <a:buNone/>
              <a:defRPr sz="3800"/>
            </a:lvl6pPr>
            <a:lvl7pPr marL="7406640" indent="0">
              <a:buNone/>
              <a:defRPr sz="3800"/>
            </a:lvl7pPr>
            <a:lvl8pPr marL="8641080" indent="0">
              <a:buNone/>
              <a:defRPr sz="3800"/>
            </a:lvl8pPr>
            <a:lvl9pPr marL="9875520" indent="0">
              <a:buNone/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39A65-27AB-4689-BE3F-69EB497FD24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0169" y="4760595"/>
            <a:ext cx="7500938" cy="17082135"/>
          </a:xfrm>
        </p:spPr>
        <p:txBody>
          <a:bodyPr/>
          <a:lstStyle>
            <a:lvl1pPr>
              <a:defRPr sz="7600"/>
            </a:lvl1pPr>
            <a:lvl2pPr>
              <a:defRPr sz="6500"/>
            </a:lvl2pPr>
            <a:lvl3pPr>
              <a:defRPr sz="54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51144" y="4760595"/>
            <a:ext cx="7500938" cy="17082135"/>
          </a:xfrm>
        </p:spPr>
        <p:txBody>
          <a:bodyPr/>
          <a:lstStyle>
            <a:lvl1pPr>
              <a:defRPr sz="7600"/>
            </a:lvl1pPr>
            <a:lvl2pPr>
              <a:defRPr sz="6500"/>
            </a:lvl2pPr>
            <a:lvl3pPr>
              <a:defRPr sz="54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3C4C3-77C6-4FF2-A911-4D7A823595A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009295"/>
            <a:ext cx="16202025" cy="42005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5641540"/>
            <a:ext cx="7954120" cy="2351125"/>
          </a:xfrm>
        </p:spPr>
        <p:txBody>
          <a:bodyPr anchor="b"/>
          <a:lstStyle>
            <a:lvl1pPr marL="0" indent="0">
              <a:buNone/>
              <a:defRPr sz="650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900" b="1"/>
            </a:lvl3pPr>
            <a:lvl4pPr marL="3703320" indent="0">
              <a:buNone/>
              <a:defRPr sz="4300" b="1"/>
            </a:lvl4pPr>
            <a:lvl5pPr marL="4937760" indent="0">
              <a:buNone/>
              <a:defRPr sz="4300" b="1"/>
            </a:lvl5pPr>
            <a:lvl6pPr marL="6172200" indent="0">
              <a:buNone/>
              <a:defRPr sz="4300" b="1"/>
            </a:lvl6pPr>
            <a:lvl7pPr marL="7406640" indent="0">
              <a:buNone/>
              <a:defRPr sz="4300" b="1"/>
            </a:lvl7pPr>
            <a:lvl8pPr marL="8641080" indent="0">
              <a:buNone/>
              <a:defRPr sz="4300" b="1"/>
            </a:lvl8pPr>
            <a:lvl9pPr marL="9875520" indent="0">
              <a:buNone/>
              <a:defRPr sz="4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0113" y="7992666"/>
            <a:ext cx="7954120" cy="14520983"/>
          </a:xfrm>
        </p:spPr>
        <p:txBody>
          <a:bodyPr/>
          <a:lstStyle>
            <a:lvl1pPr>
              <a:defRPr sz="6500"/>
            </a:lvl1pPr>
            <a:lvl2pPr>
              <a:defRPr sz="5400"/>
            </a:lvl2pPr>
            <a:lvl3pPr>
              <a:defRPr sz="49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44894" y="5641540"/>
            <a:ext cx="7957245" cy="2351125"/>
          </a:xfrm>
        </p:spPr>
        <p:txBody>
          <a:bodyPr anchor="b"/>
          <a:lstStyle>
            <a:lvl1pPr marL="0" indent="0">
              <a:buNone/>
              <a:defRPr sz="650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900" b="1"/>
            </a:lvl3pPr>
            <a:lvl4pPr marL="3703320" indent="0">
              <a:buNone/>
              <a:defRPr sz="4300" b="1"/>
            </a:lvl4pPr>
            <a:lvl5pPr marL="4937760" indent="0">
              <a:buNone/>
              <a:defRPr sz="4300" b="1"/>
            </a:lvl5pPr>
            <a:lvl6pPr marL="6172200" indent="0">
              <a:buNone/>
              <a:defRPr sz="4300" b="1"/>
            </a:lvl6pPr>
            <a:lvl7pPr marL="7406640" indent="0">
              <a:buNone/>
              <a:defRPr sz="4300" b="1"/>
            </a:lvl7pPr>
            <a:lvl8pPr marL="8641080" indent="0">
              <a:buNone/>
              <a:defRPr sz="4300" b="1"/>
            </a:lvl8pPr>
            <a:lvl9pPr marL="9875520" indent="0">
              <a:buNone/>
              <a:defRPr sz="4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44894" y="7992666"/>
            <a:ext cx="7957245" cy="14520983"/>
          </a:xfrm>
        </p:spPr>
        <p:txBody>
          <a:bodyPr/>
          <a:lstStyle>
            <a:lvl1pPr>
              <a:defRPr sz="6500"/>
            </a:lvl1pPr>
            <a:lvl2pPr>
              <a:defRPr sz="5400"/>
            </a:lvl2pPr>
            <a:lvl3pPr>
              <a:defRPr sz="49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01582-8CAC-47B5-85EE-4C488DC6E4B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F2050-699C-4D3D-9C34-89170760751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2097" y="21609369"/>
            <a:ext cx="15798849" cy="61129307"/>
          </a:xfrm>
        </p:spPr>
        <p:txBody>
          <a:bodyPr/>
          <a:lstStyle>
            <a:lvl1pPr>
              <a:defRPr sz="7600"/>
            </a:lvl1pPr>
            <a:lvl2pPr>
              <a:defRPr sz="6500"/>
            </a:lvl2pPr>
            <a:lvl3pPr>
              <a:defRPr sz="54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70984" y="21609369"/>
            <a:ext cx="15798851" cy="61129307"/>
          </a:xfrm>
        </p:spPr>
        <p:txBody>
          <a:bodyPr/>
          <a:lstStyle>
            <a:lvl1pPr>
              <a:defRPr sz="7600"/>
            </a:lvl1pPr>
            <a:lvl2pPr>
              <a:defRPr sz="6500"/>
            </a:lvl2pPr>
            <a:lvl3pPr>
              <a:defRPr sz="54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67E6-3E79-4D0A-BF3F-0DEE6AB606A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9001-13E7-48EE-8AAA-BDE137804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160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3BEC5-93DC-42D4-B8F6-62CF11EA3EE3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4" y="1003459"/>
            <a:ext cx="5922616" cy="4270534"/>
          </a:xfrm>
        </p:spPr>
        <p:txBody>
          <a:bodyPr anchor="b"/>
          <a:lstStyle>
            <a:lvl1pPr algn="r">
              <a:defRPr sz="54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8380" y="1003461"/>
            <a:ext cx="10063758" cy="21510190"/>
          </a:xfrm>
        </p:spPr>
        <p:txBody>
          <a:bodyPr/>
          <a:lstStyle>
            <a:lvl1pPr>
              <a:defRPr sz="8600"/>
            </a:lvl1pPr>
            <a:lvl2pPr>
              <a:defRPr sz="7600"/>
            </a:lvl2pPr>
            <a:lvl3pPr>
              <a:defRPr sz="65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4" y="5273994"/>
            <a:ext cx="5922616" cy="17239657"/>
          </a:xfrm>
        </p:spPr>
        <p:txBody>
          <a:bodyPr/>
          <a:lstStyle>
            <a:lvl1pPr marL="0" indent="0">
              <a:buNone/>
              <a:defRPr sz="3800"/>
            </a:lvl1pPr>
            <a:lvl2pPr marL="1234440" indent="0">
              <a:buNone/>
              <a:defRPr sz="3200"/>
            </a:lvl2pPr>
            <a:lvl3pPr marL="2468880" indent="0">
              <a:buNone/>
              <a:defRPr sz="2700"/>
            </a:lvl3pPr>
            <a:lvl4pPr marL="3703320" indent="0">
              <a:buNone/>
              <a:defRPr sz="2400"/>
            </a:lvl4pPr>
            <a:lvl5pPr marL="4937760" indent="0">
              <a:buNone/>
              <a:defRPr sz="2400"/>
            </a:lvl5pPr>
            <a:lvl6pPr marL="6172200" indent="0">
              <a:buNone/>
              <a:defRPr sz="2400"/>
            </a:lvl6pPr>
            <a:lvl7pPr marL="7406640" indent="0">
              <a:buNone/>
              <a:defRPr sz="2400"/>
            </a:lvl7pPr>
            <a:lvl8pPr marL="8641080" indent="0">
              <a:buNone/>
              <a:defRPr sz="2400"/>
            </a:lvl8pPr>
            <a:lvl9pPr marL="987552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C34C5-2D0A-46AB-A242-EEE4FCDAAAC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567" y="17642205"/>
            <a:ext cx="10801350" cy="2082762"/>
          </a:xfrm>
        </p:spPr>
        <p:txBody>
          <a:bodyPr anchor="b"/>
          <a:lstStyle>
            <a:lvl1pPr algn="r">
              <a:defRPr sz="54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28567" y="2251948"/>
            <a:ext cx="10801350" cy="15121890"/>
          </a:xfrm>
        </p:spPr>
        <p:txBody>
          <a:bodyPr/>
          <a:lstStyle>
            <a:lvl1pPr marL="0" indent="0">
              <a:buNone/>
              <a:defRPr sz="8600"/>
            </a:lvl1pPr>
            <a:lvl2pPr marL="1234440" indent="0">
              <a:buNone/>
              <a:defRPr sz="7600"/>
            </a:lvl2pPr>
            <a:lvl3pPr marL="2468880" indent="0">
              <a:buNone/>
              <a:defRPr sz="6500"/>
            </a:lvl3pPr>
            <a:lvl4pPr marL="3703320" indent="0">
              <a:buNone/>
              <a:defRPr sz="5400"/>
            </a:lvl4pPr>
            <a:lvl5pPr marL="4937760" indent="0">
              <a:buNone/>
              <a:defRPr sz="5400"/>
            </a:lvl5pPr>
            <a:lvl6pPr marL="6172200" indent="0">
              <a:buNone/>
              <a:defRPr sz="5400"/>
            </a:lvl6pPr>
            <a:lvl7pPr marL="7406640" indent="0">
              <a:buNone/>
              <a:defRPr sz="5400"/>
            </a:lvl7pPr>
            <a:lvl8pPr marL="8641080" indent="0">
              <a:buNone/>
              <a:defRPr sz="5400"/>
            </a:lvl8pPr>
            <a:lvl9pPr marL="9875520" indent="0">
              <a:buNone/>
              <a:defRPr sz="54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8567" y="19724967"/>
            <a:ext cx="10801350" cy="2957868"/>
          </a:xfrm>
        </p:spPr>
        <p:txBody>
          <a:bodyPr/>
          <a:lstStyle>
            <a:lvl1pPr marL="0" indent="0">
              <a:buNone/>
              <a:defRPr sz="3800"/>
            </a:lvl1pPr>
            <a:lvl2pPr marL="1234440" indent="0">
              <a:buNone/>
              <a:defRPr sz="3200"/>
            </a:lvl2pPr>
            <a:lvl3pPr marL="2468880" indent="0">
              <a:buNone/>
              <a:defRPr sz="2700"/>
            </a:lvl3pPr>
            <a:lvl4pPr marL="3703320" indent="0">
              <a:buNone/>
              <a:defRPr sz="2400"/>
            </a:lvl4pPr>
            <a:lvl5pPr marL="4937760" indent="0">
              <a:buNone/>
              <a:defRPr sz="2400"/>
            </a:lvl5pPr>
            <a:lvl6pPr marL="6172200" indent="0">
              <a:buNone/>
              <a:defRPr sz="2400"/>
            </a:lvl6pPr>
            <a:lvl7pPr marL="7406640" indent="0">
              <a:buNone/>
              <a:defRPr sz="2400"/>
            </a:lvl7pPr>
            <a:lvl8pPr marL="8641080" indent="0">
              <a:buNone/>
              <a:defRPr sz="2400"/>
            </a:lvl8pPr>
            <a:lvl9pPr marL="987552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65778-67CB-4F30-8241-58B58BBB881B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68841-8032-4D85-8F02-E9F4DD1F277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76584" y="1400175"/>
            <a:ext cx="3975497" cy="2044255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094" y="1400175"/>
            <a:ext cx="11626453" cy="2044255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20772-6414-46F8-B87E-C6BB75E0DB6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094" y="1400175"/>
            <a:ext cx="15751969" cy="30803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50169" y="4760595"/>
            <a:ext cx="7500938" cy="170821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51144" y="4760595"/>
            <a:ext cx="7500938" cy="170821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F0C57-ABE8-4A98-A806-92FAB4B1C6C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169" y="7829314"/>
            <a:ext cx="15301913" cy="5402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0338" y="14281785"/>
            <a:ext cx="12601575" cy="6440805"/>
          </a:xfrm>
        </p:spPr>
        <p:txBody>
          <a:bodyPr/>
          <a:lstStyle>
            <a:lvl1pPr marL="0" indent="0" algn="ctr">
              <a:buNone/>
              <a:defRPr/>
            </a:lvl1pPr>
            <a:lvl2pPr marL="1234440" indent="0" algn="ctr">
              <a:buNone/>
              <a:defRPr/>
            </a:lvl2pPr>
            <a:lvl3pPr marL="2468880" indent="0" algn="ctr">
              <a:buNone/>
              <a:defRPr/>
            </a:lvl3pPr>
            <a:lvl4pPr marL="3703320" indent="0" algn="ctr">
              <a:buNone/>
              <a:defRPr/>
            </a:lvl4pPr>
            <a:lvl5pPr marL="4937760" indent="0" algn="ctr">
              <a:buNone/>
              <a:defRPr/>
            </a:lvl5pPr>
            <a:lvl6pPr marL="6172200" indent="0" algn="ctr">
              <a:buNone/>
              <a:defRPr/>
            </a:lvl6pPr>
            <a:lvl7pPr marL="7406640" indent="0" algn="ctr">
              <a:buNone/>
              <a:defRPr/>
            </a:lvl7pPr>
            <a:lvl8pPr marL="8641080" indent="0" algn="ctr">
              <a:buNone/>
              <a:defRPr/>
            </a:lvl8pPr>
            <a:lvl9pPr marL="987552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DD60-27CF-4A3F-A5BE-8CF7825228CA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A088A-1EBF-4A89-BBE8-1B2188C516AE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53" y="16195359"/>
            <a:ext cx="15301913" cy="5005626"/>
          </a:xfrm>
        </p:spPr>
        <p:txBody>
          <a:bodyPr/>
          <a:lstStyle>
            <a:lvl1pPr algn="l">
              <a:defRPr sz="10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53" y="10682172"/>
            <a:ext cx="15301913" cy="5513187"/>
          </a:xfrm>
        </p:spPr>
        <p:txBody>
          <a:bodyPr anchor="b"/>
          <a:lstStyle>
            <a:lvl1pPr marL="0" indent="0">
              <a:buNone/>
              <a:defRPr sz="5400"/>
            </a:lvl1pPr>
            <a:lvl2pPr marL="1234440" indent="0">
              <a:buNone/>
              <a:defRPr sz="4900"/>
            </a:lvl2pPr>
            <a:lvl3pPr marL="2468880" indent="0">
              <a:buNone/>
              <a:defRPr sz="4300"/>
            </a:lvl3pPr>
            <a:lvl4pPr marL="3703320" indent="0">
              <a:buNone/>
              <a:defRPr sz="3800"/>
            </a:lvl4pPr>
            <a:lvl5pPr marL="4937760" indent="0">
              <a:buNone/>
              <a:defRPr sz="3800"/>
            </a:lvl5pPr>
            <a:lvl6pPr marL="6172200" indent="0">
              <a:buNone/>
              <a:defRPr sz="3800"/>
            </a:lvl6pPr>
            <a:lvl7pPr marL="7406640" indent="0">
              <a:buNone/>
              <a:defRPr sz="3800"/>
            </a:lvl7pPr>
            <a:lvl8pPr marL="8641080" indent="0">
              <a:buNone/>
              <a:defRPr sz="3800"/>
            </a:lvl8pPr>
            <a:lvl9pPr marL="9875520" indent="0">
              <a:buNone/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59A3F-28BB-47DF-B4A5-E9B2957843E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0169" y="4760595"/>
            <a:ext cx="7500938" cy="17082135"/>
          </a:xfrm>
        </p:spPr>
        <p:txBody>
          <a:bodyPr/>
          <a:lstStyle>
            <a:lvl1pPr>
              <a:defRPr sz="7600"/>
            </a:lvl1pPr>
            <a:lvl2pPr>
              <a:defRPr sz="6500"/>
            </a:lvl2pPr>
            <a:lvl3pPr>
              <a:defRPr sz="54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51144" y="4760595"/>
            <a:ext cx="7500938" cy="17082135"/>
          </a:xfrm>
        </p:spPr>
        <p:txBody>
          <a:bodyPr/>
          <a:lstStyle>
            <a:lvl1pPr>
              <a:defRPr sz="7600"/>
            </a:lvl1pPr>
            <a:lvl2pPr>
              <a:defRPr sz="6500"/>
            </a:lvl2pPr>
            <a:lvl3pPr>
              <a:defRPr sz="54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3CBA8-E41F-4507-8777-D542252CF0E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009295"/>
            <a:ext cx="16202025" cy="42005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5641540"/>
            <a:ext cx="7954120" cy="2351125"/>
          </a:xfrm>
        </p:spPr>
        <p:txBody>
          <a:bodyPr anchor="b"/>
          <a:lstStyle>
            <a:lvl1pPr marL="0" indent="0">
              <a:buNone/>
              <a:defRPr sz="650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900" b="1"/>
            </a:lvl3pPr>
            <a:lvl4pPr marL="3703320" indent="0">
              <a:buNone/>
              <a:defRPr sz="4300" b="1"/>
            </a:lvl4pPr>
            <a:lvl5pPr marL="4937760" indent="0">
              <a:buNone/>
              <a:defRPr sz="4300" b="1"/>
            </a:lvl5pPr>
            <a:lvl6pPr marL="6172200" indent="0">
              <a:buNone/>
              <a:defRPr sz="4300" b="1"/>
            </a:lvl6pPr>
            <a:lvl7pPr marL="7406640" indent="0">
              <a:buNone/>
              <a:defRPr sz="4300" b="1"/>
            </a:lvl7pPr>
            <a:lvl8pPr marL="8641080" indent="0">
              <a:buNone/>
              <a:defRPr sz="4300" b="1"/>
            </a:lvl8pPr>
            <a:lvl9pPr marL="9875520" indent="0">
              <a:buNone/>
              <a:defRPr sz="4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0113" y="7992666"/>
            <a:ext cx="7954120" cy="14520983"/>
          </a:xfrm>
        </p:spPr>
        <p:txBody>
          <a:bodyPr/>
          <a:lstStyle>
            <a:lvl1pPr>
              <a:defRPr sz="6500"/>
            </a:lvl1pPr>
            <a:lvl2pPr>
              <a:defRPr sz="5400"/>
            </a:lvl2pPr>
            <a:lvl3pPr>
              <a:defRPr sz="49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44894" y="5641540"/>
            <a:ext cx="7957245" cy="2351125"/>
          </a:xfrm>
        </p:spPr>
        <p:txBody>
          <a:bodyPr anchor="b"/>
          <a:lstStyle>
            <a:lvl1pPr marL="0" indent="0">
              <a:buNone/>
              <a:defRPr sz="650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900" b="1"/>
            </a:lvl3pPr>
            <a:lvl4pPr marL="3703320" indent="0">
              <a:buNone/>
              <a:defRPr sz="4300" b="1"/>
            </a:lvl4pPr>
            <a:lvl5pPr marL="4937760" indent="0">
              <a:buNone/>
              <a:defRPr sz="4300" b="1"/>
            </a:lvl5pPr>
            <a:lvl6pPr marL="6172200" indent="0">
              <a:buNone/>
              <a:defRPr sz="4300" b="1"/>
            </a:lvl6pPr>
            <a:lvl7pPr marL="7406640" indent="0">
              <a:buNone/>
              <a:defRPr sz="4300" b="1"/>
            </a:lvl7pPr>
            <a:lvl8pPr marL="8641080" indent="0">
              <a:buNone/>
              <a:defRPr sz="4300" b="1"/>
            </a:lvl8pPr>
            <a:lvl9pPr marL="9875520" indent="0">
              <a:buNone/>
              <a:defRPr sz="4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44894" y="7992666"/>
            <a:ext cx="7957245" cy="14520983"/>
          </a:xfrm>
        </p:spPr>
        <p:txBody>
          <a:bodyPr/>
          <a:lstStyle>
            <a:lvl1pPr>
              <a:defRPr sz="6500"/>
            </a:lvl1pPr>
            <a:lvl2pPr>
              <a:defRPr sz="5400"/>
            </a:lvl2pPr>
            <a:lvl3pPr>
              <a:defRPr sz="49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67E6-3E79-4D0A-BF3F-0DEE6AB606A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9001-13E7-48EE-8AAA-BDE137804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495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009295"/>
            <a:ext cx="16202025" cy="42005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5641540"/>
            <a:ext cx="7954120" cy="2351125"/>
          </a:xfrm>
        </p:spPr>
        <p:txBody>
          <a:bodyPr anchor="b"/>
          <a:lstStyle>
            <a:lvl1pPr marL="0" indent="0">
              <a:buNone/>
              <a:defRPr sz="650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900" b="1"/>
            </a:lvl3pPr>
            <a:lvl4pPr marL="3703320" indent="0">
              <a:buNone/>
              <a:defRPr sz="4300" b="1"/>
            </a:lvl4pPr>
            <a:lvl5pPr marL="4937760" indent="0">
              <a:buNone/>
              <a:defRPr sz="4300" b="1"/>
            </a:lvl5pPr>
            <a:lvl6pPr marL="6172200" indent="0">
              <a:buNone/>
              <a:defRPr sz="4300" b="1"/>
            </a:lvl6pPr>
            <a:lvl7pPr marL="7406640" indent="0">
              <a:buNone/>
              <a:defRPr sz="4300" b="1"/>
            </a:lvl7pPr>
            <a:lvl8pPr marL="8641080" indent="0">
              <a:buNone/>
              <a:defRPr sz="4300" b="1"/>
            </a:lvl8pPr>
            <a:lvl9pPr marL="9875520" indent="0">
              <a:buNone/>
              <a:defRPr sz="4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0113" y="7992666"/>
            <a:ext cx="7954120" cy="14520983"/>
          </a:xfrm>
        </p:spPr>
        <p:txBody>
          <a:bodyPr/>
          <a:lstStyle>
            <a:lvl1pPr>
              <a:defRPr sz="6500"/>
            </a:lvl1pPr>
            <a:lvl2pPr>
              <a:defRPr sz="5400"/>
            </a:lvl2pPr>
            <a:lvl3pPr>
              <a:defRPr sz="49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44894" y="5641540"/>
            <a:ext cx="7957245" cy="2351125"/>
          </a:xfrm>
        </p:spPr>
        <p:txBody>
          <a:bodyPr anchor="b"/>
          <a:lstStyle>
            <a:lvl1pPr marL="0" indent="0">
              <a:buNone/>
              <a:defRPr sz="650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900" b="1"/>
            </a:lvl3pPr>
            <a:lvl4pPr marL="3703320" indent="0">
              <a:buNone/>
              <a:defRPr sz="4300" b="1"/>
            </a:lvl4pPr>
            <a:lvl5pPr marL="4937760" indent="0">
              <a:buNone/>
              <a:defRPr sz="4300" b="1"/>
            </a:lvl5pPr>
            <a:lvl6pPr marL="6172200" indent="0">
              <a:buNone/>
              <a:defRPr sz="4300" b="1"/>
            </a:lvl6pPr>
            <a:lvl7pPr marL="7406640" indent="0">
              <a:buNone/>
              <a:defRPr sz="4300" b="1"/>
            </a:lvl7pPr>
            <a:lvl8pPr marL="8641080" indent="0">
              <a:buNone/>
              <a:defRPr sz="4300" b="1"/>
            </a:lvl8pPr>
            <a:lvl9pPr marL="9875520" indent="0">
              <a:buNone/>
              <a:defRPr sz="4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44894" y="7992666"/>
            <a:ext cx="7957245" cy="14520983"/>
          </a:xfrm>
        </p:spPr>
        <p:txBody>
          <a:bodyPr/>
          <a:lstStyle>
            <a:lvl1pPr>
              <a:defRPr sz="6500"/>
            </a:lvl1pPr>
            <a:lvl2pPr>
              <a:defRPr sz="5400"/>
            </a:lvl2pPr>
            <a:lvl3pPr>
              <a:defRPr sz="49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DECAE-0F35-4A02-B16A-09FE452DB41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7515D-2293-484A-A68E-C93033611E7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7E3CA-E650-499E-B8E5-5B2FE8F18A12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4" y="1003459"/>
            <a:ext cx="5922616" cy="4270534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8380" y="1003461"/>
            <a:ext cx="10063758" cy="21510190"/>
          </a:xfrm>
        </p:spPr>
        <p:txBody>
          <a:bodyPr/>
          <a:lstStyle>
            <a:lvl1pPr>
              <a:defRPr sz="8600"/>
            </a:lvl1pPr>
            <a:lvl2pPr>
              <a:defRPr sz="7600"/>
            </a:lvl2pPr>
            <a:lvl3pPr>
              <a:defRPr sz="65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4" y="5273994"/>
            <a:ext cx="5922616" cy="17239657"/>
          </a:xfrm>
        </p:spPr>
        <p:txBody>
          <a:bodyPr/>
          <a:lstStyle>
            <a:lvl1pPr marL="0" indent="0">
              <a:buNone/>
              <a:defRPr sz="3800"/>
            </a:lvl1pPr>
            <a:lvl2pPr marL="1234440" indent="0">
              <a:buNone/>
              <a:defRPr sz="3200"/>
            </a:lvl2pPr>
            <a:lvl3pPr marL="2468880" indent="0">
              <a:buNone/>
              <a:defRPr sz="2700"/>
            </a:lvl3pPr>
            <a:lvl4pPr marL="3703320" indent="0">
              <a:buNone/>
              <a:defRPr sz="2400"/>
            </a:lvl4pPr>
            <a:lvl5pPr marL="4937760" indent="0">
              <a:buNone/>
              <a:defRPr sz="2400"/>
            </a:lvl5pPr>
            <a:lvl6pPr marL="6172200" indent="0">
              <a:buNone/>
              <a:defRPr sz="2400"/>
            </a:lvl6pPr>
            <a:lvl7pPr marL="7406640" indent="0">
              <a:buNone/>
              <a:defRPr sz="2400"/>
            </a:lvl7pPr>
            <a:lvl8pPr marL="8641080" indent="0">
              <a:buNone/>
              <a:defRPr sz="2400"/>
            </a:lvl8pPr>
            <a:lvl9pPr marL="987552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0EB75-3AC3-4287-A23E-6C7436A862D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567" y="17642205"/>
            <a:ext cx="10801350" cy="2082762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28567" y="2251948"/>
            <a:ext cx="10801350" cy="15121890"/>
          </a:xfrm>
        </p:spPr>
        <p:txBody>
          <a:bodyPr/>
          <a:lstStyle>
            <a:lvl1pPr marL="0" indent="0">
              <a:buNone/>
              <a:defRPr sz="8600"/>
            </a:lvl1pPr>
            <a:lvl2pPr marL="1234440" indent="0">
              <a:buNone/>
              <a:defRPr sz="7600"/>
            </a:lvl2pPr>
            <a:lvl3pPr marL="2468880" indent="0">
              <a:buNone/>
              <a:defRPr sz="6500"/>
            </a:lvl3pPr>
            <a:lvl4pPr marL="3703320" indent="0">
              <a:buNone/>
              <a:defRPr sz="5400"/>
            </a:lvl4pPr>
            <a:lvl5pPr marL="4937760" indent="0">
              <a:buNone/>
              <a:defRPr sz="5400"/>
            </a:lvl5pPr>
            <a:lvl6pPr marL="6172200" indent="0">
              <a:buNone/>
              <a:defRPr sz="5400"/>
            </a:lvl6pPr>
            <a:lvl7pPr marL="7406640" indent="0">
              <a:buNone/>
              <a:defRPr sz="5400"/>
            </a:lvl7pPr>
            <a:lvl8pPr marL="8641080" indent="0">
              <a:buNone/>
              <a:defRPr sz="5400"/>
            </a:lvl8pPr>
            <a:lvl9pPr marL="9875520" indent="0">
              <a:buNone/>
              <a:defRPr sz="54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8567" y="19724967"/>
            <a:ext cx="10801350" cy="2957868"/>
          </a:xfrm>
        </p:spPr>
        <p:txBody>
          <a:bodyPr/>
          <a:lstStyle>
            <a:lvl1pPr marL="0" indent="0">
              <a:buNone/>
              <a:defRPr sz="3800"/>
            </a:lvl1pPr>
            <a:lvl2pPr marL="1234440" indent="0">
              <a:buNone/>
              <a:defRPr sz="3200"/>
            </a:lvl2pPr>
            <a:lvl3pPr marL="2468880" indent="0">
              <a:buNone/>
              <a:defRPr sz="2700"/>
            </a:lvl3pPr>
            <a:lvl4pPr marL="3703320" indent="0">
              <a:buNone/>
              <a:defRPr sz="2400"/>
            </a:lvl4pPr>
            <a:lvl5pPr marL="4937760" indent="0">
              <a:buNone/>
              <a:defRPr sz="2400"/>
            </a:lvl5pPr>
            <a:lvl6pPr marL="6172200" indent="0">
              <a:buNone/>
              <a:defRPr sz="2400"/>
            </a:lvl6pPr>
            <a:lvl7pPr marL="7406640" indent="0">
              <a:buNone/>
              <a:defRPr sz="2400"/>
            </a:lvl7pPr>
            <a:lvl8pPr marL="8641080" indent="0">
              <a:buNone/>
              <a:defRPr sz="2400"/>
            </a:lvl8pPr>
            <a:lvl9pPr marL="987552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B88E4-7E9F-4ADF-849E-8C7AADB2D93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123FD-13B9-4654-8037-C01112CDAEFB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76584" y="1400175"/>
            <a:ext cx="3975497" cy="2044255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094" y="1400175"/>
            <a:ext cx="11626453" cy="2044255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559A9-9B4D-48BF-9AA7-8B63A0163A5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50094" y="1400175"/>
            <a:ext cx="15901988" cy="204425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3DC9E-6BE1-473E-A119-A95E1A812CCA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67E6-3E79-4D0A-BF3F-0DEE6AB606A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9001-13E7-48EE-8AAA-BDE137804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4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67E6-3E79-4D0A-BF3F-0DEE6AB606A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9001-13E7-48EE-8AAA-BDE137804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0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4" y="1003459"/>
            <a:ext cx="5922616" cy="4270534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8380" y="1003461"/>
            <a:ext cx="10063758" cy="21510190"/>
          </a:xfrm>
        </p:spPr>
        <p:txBody>
          <a:bodyPr/>
          <a:lstStyle>
            <a:lvl1pPr>
              <a:defRPr sz="8600"/>
            </a:lvl1pPr>
            <a:lvl2pPr>
              <a:defRPr sz="7600"/>
            </a:lvl2pPr>
            <a:lvl3pPr>
              <a:defRPr sz="65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4" y="5273994"/>
            <a:ext cx="5922616" cy="17239657"/>
          </a:xfrm>
        </p:spPr>
        <p:txBody>
          <a:bodyPr/>
          <a:lstStyle>
            <a:lvl1pPr marL="0" indent="0">
              <a:buNone/>
              <a:defRPr sz="3800"/>
            </a:lvl1pPr>
            <a:lvl2pPr marL="1234440" indent="0">
              <a:buNone/>
              <a:defRPr sz="3200"/>
            </a:lvl2pPr>
            <a:lvl3pPr marL="2468880" indent="0">
              <a:buNone/>
              <a:defRPr sz="2700"/>
            </a:lvl3pPr>
            <a:lvl4pPr marL="3703320" indent="0">
              <a:buNone/>
              <a:defRPr sz="2400"/>
            </a:lvl4pPr>
            <a:lvl5pPr marL="4937760" indent="0">
              <a:buNone/>
              <a:defRPr sz="2400"/>
            </a:lvl5pPr>
            <a:lvl6pPr marL="6172200" indent="0">
              <a:buNone/>
              <a:defRPr sz="2400"/>
            </a:lvl6pPr>
            <a:lvl7pPr marL="7406640" indent="0">
              <a:buNone/>
              <a:defRPr sz="2400"/>
            </a:lvl7pPr>
            <a:lvl8pPr marL="8641080" indent="0">
              <a:buNone/>
              <a:defRPr sz="2400"/>
            </a:lvl8pPr>
            <a:lvl9pPr marL="987552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67E6-3E79-4D0A-BF3F-0DEE6AB606A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9001-13E7-48EE-8AAA-BDE137804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52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567" y="17642205"/>
            <a:ext cx="10801350" cy="2082762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28567" y="2251948"/>
            <a:ext cx="10801350" cy="15121890"/>
          </a:xfrm>
        </p:spPr>
        <p:txBody>
          <a:bodyPr/>
          <a:lstStyle>
            <a:lvl1pPr marL="0" indent="0">
              <a:buNone/>
              <a:defRPr sz="8600"/>
            </a:lvl1pPr>
            <a:lvl2pPr marL="1234440" indent="0">
              <a:buNone/>
              <a:defRPr sz="7600"/>
            </a:lvl2pPr>
            <a:lvl3pPr marL="2468880" indent="0">
              <a:buNone/>
              <a:defRPr sz="6500"/>
            </a:lvl3pPr>
            <a:lvl4pPr marL="3703320" indent="0">
              <a:buNone/>
              <a:defRPr sz="5400"/>
            </a:lvl4pPr>
            <a:lvl5pPr marL="4937760" indent="0">
              <a:buNone/>
              <a:defRPr sz="5400"/>
            </a:lvl5pPr>
            <a:lvl6pPr marL="6172200" indent="0">
              <a:buNone/>
              <a:defRPr sz="5400"/>
            </a:lvl6pPr>
            <a:lvl7pPr marL="7406640" indent="0">
              <a:buNone/>
              <a:defRPr sz="5400"/>
            </a:lvl7pPr>
            <a:lvl8pPr marL="8641080" indent="0">
              <a:buNone/>
              <a:defRPr sz="5400"/>
            </a:lvl8pPr>
            <a:lvl9pPr marL="9875520" indent="0">
              <a:buNone/>
              <a:defRPr sz="5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8567" y="19724967"/>
            <a:ext cx="10801350" cy="2957868"/>
          </a:xfrm>
        </p:spPr>
        <p:txBody>
          <a:bodyPr/>
          <a:lstStyle>
            <a:lvl1pPr marL="0" indent="0">
              <a:buNone/>
              <a:defRPr sz="3800"/>
            </a:lvl1pPr>
            <a:lvl2pPr marL="1234440" indent="0">
              <a:buNone/>
              <a:defRPr sz="3200"/>
            </a:lvl2pPr>
            <a:lvl3pPr marL="2468880" indent="0">
              <a:buNone/>
              <a:defRPr sz="2700"/>
            </a:lvl3pPr>
            <a:lvl4pPr marL="3703320" indent="0">
              <a:buNone/>
              <a:defRPr sz="2400"/>
            </a:lvl4pPr>
            <a:lvl5pPr marL="4937760" indent="0">
              <a:buNone/>
              <a:defRPr sz="2400"/>
            </a:lvl5pPr>
            <a:lvl6pPr marL="6172200" indent="0">
              <a:buNone/>
              <a:defRPr sz="2400"/>
            </a:lvl6pPr>
            <a:lvl7pPr marL="7406640" indent="0">
              <a:buNone/>
              <a:defRPr sz="2400"/>
            </a:lvl7pPr>
            <a:lvl8pPr marL="8641080" indent="0">
              <a:buNone/>
              <a:defRPr sz="2400"/>
            </a:lvl8pPr>
            <a:lvl9pPr marL="987552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67E6-3E79-4D0A-BF3F-0DEE6AB606A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9001-13E7-48EE-8AAA-BDE137804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5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1009295"/>
            <a:ext cx="16202025" cy="4200525"/>
          </a:xfrm>
          <a:prstGeom prst="rect">
            <a:avLst/>
          </a:prstGeom>
        </p:spPr>
        <p:txBody>
          <a:bodyPr vert="horz" lIns="246888" tIns="123444" rIns="246888" bIns="12344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5880737"/>
            <a:ext cx="16202025" cy="16632914"/>
          </a:xfrm>
          <a:prstGeom prst="rect">
            <a:avLst/>
          </a:prstGeom>
        </p:spPr>
        <p:txBody>
          <a:bodyPr vert="horz" lIns="246888" tIns="123444" rIns="246888" bIns="1234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0113" y="23359588"/>
            <a:ext cx="4200525" cy="1341834"/>
          </a:xfrm>
          <a:prstGeom prst="rect">
            <a:avLst/>
          </a:prstGeom>
        </p:spPr>
        <p:txBody>
          <a:bodyPr vert="horz" lIns="246888" tIns="123444" rIns="246888" bIns="123444" rtlCol="0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67E6-3E79-4D0A-BF3F-0DEE6AB606A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0769" y="23359588"/>
            <a:ext cx="5700713" cy="1341834"/>
          </a:xfrm>
          <a:prstGeom prst="rect">
            <a:avLst/>
          </a:prstGeom>
        </p:spPr>
        <p:txBody>
          <a:bodyPr vert="horz" lIns="246888" tIns="123444" rIns="246888" bIns="123444" rtlCol="0" anchor="ctr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01613" y="23359588"/>
            <a:ext cx="4200525" cy="1341834"/>
          </a:xfrm>
          <a:prstGeom prst="rect">
            <a:avLst/>
          </a:prstGeom>
        </p:spPr>
        <p:txBody>
          <a:bodyPr vert="horz" lIns="246888" tIns="123444" rIns="246888" bIns="123444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A9001-13E7-48EE-8AAA-BDE137804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4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ctr" defTabSz="2468880" rtl="0" eaLnBrk="1" latinLnBrk="0" hangingPunct="1">
        <a:spcBef>
          <a:spcPct val="0"/>
        </a:spcBef>
        <a:buNone/>
        <a:defRPr sz="11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5830" indent="-925830" algn="l" defTabSz="2468880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005965" indent="-771525" algn="l" defTabSz="2468880" rtl="0" eaLnBrk="1" latinLnBrk="0" hangingPunct="1">
        <a:spcBef>
          <a:spcPct val="20000"/>
        </a:spcBef>
        <a:buFont typeface="Arial" pitchFamily="34" charset="0"/>
        <a:buChar char="–"/>
        <a:defRPr sz="760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indent="-617220" algn="l" defTabSz="246888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indent="-617220" algn="l" defTabSz="2468880" rtl="0" eaLnBrk="1" latinLnBrk="0" hangingPunct="1">
        <a:spcBef>
          <a:spcPct val="20000"/>
        </a:spcBef>
        <a:buFont typeface="Arial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554980" indent="-617220" algn="l" defTabSz="2468880" rtl="0" eaLnBrk="1" latinLnBrk="0" hangingPunct="1">
        <a:spcBef>
          <a:spcPct val="20000"/>
        </a:spcBef>
        <a:buFont typeface="Arial" pitchFamily="34" charset="0"/>
        <a:buChar char="»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789420" indent="-617220" algn="l" defTabSz="2468880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023860" indent="-617220" algn="l" defTabSz="2468880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258300" indent="-617220" algn="l" defTabSz="2468880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492740" indent="-617220" algn="l" defTabSz="2468880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46888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0332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17220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40664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64108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987552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4380" y="-75845"/>
            <a:ext cx="18033506" cy="25278995"/>
            <a:chOff x="-11" y="-13"/>
            <a:chExt cx="5770" cy="4333"/>
          </a:xfrm>
        </p:grpSpPr>
        <p:sp>
          <p:nvSpPr>
            <p:cNvPr id="347139" name="Rectangle 3"/>
            <p:cNvSpPr>
              <a:spLocks noChangeArrowheads="1"/>
            </p:cNvSpPr>
            <p:nvPr/>
          </p:nvSpPr>
          <p:spPr bwMode="hidden">
            <a:xfrm>
              <a:off x="1008" y="0"/>
              <a:ext cx="4751" cy="431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14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912" cy="39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141" name="Freeform 5"/>
            <p:cNvSpPr>
              <a:spLocks/>
            </p:cNvSpPr>
            <p:nvPr/>
          </p:nvSpPr>
          <p:spPr bwMode="grayWhite">
            <a:xfrm>
              <a:off x="77" y="83"/>
              <a:ext cx="447" cy="520"/>
            </a:xfrm>
            <a:custGeom>
              <a:avLst/>
              <a:gdLst/>
              <a:ahLst/>
              <a:cxnLst>
                <a:cxn ang="0">
                  <a:pos x="254" y="495"/>
                </a:cxn>
                <a:cxn ang="0">
                  <a:pos x="245" y="454"/>
                </a:cxn>
                <a:cxn ang="0">
                  <a:pos x="230" y="417"/>
                </a:cxn>
                <a:cxn ang="0">
                  <a:pos x="193" y="402"/>
                </a:cxn>
                <a:cxn ang="0">
                  <a:pos x="150" y="412"/>
                </a:cxn>
                <a:cxn ang="0">
                  <a:pos x="112" y="417"/>
                </a:cxn>
                <a:cxn ang="0">
                  <a:pos x="93" y="399"/>
                </a:cxn>
                <a:cxn ang="0">
                  <a:pos x="81" y="370"/>
                </a:cxn>
                <a:cxn ang="0">
                  <a:pos x="75" y="339"/>
                </a:cxn>
                <a:cxn ang="0">
                  <a:pos x="76" y="309"/>
                </a:cxn>
                <a:cxn ang="0">
                  <a:pos x="106" y="300"/>
                </a:cxn>
                <a:cxn ang="0">
                  <a:pos x="146" y="307"/>
                </a:cxn>
                <a:cxn ang="0">
                  <a:pos x="175" y="294"/>
                </a:cxn>
                <a:cxn ang="0">
                  <a:pos x="186" y="273"/>
                </a:cxn>
                <a:cxn ang="0">
                  <a:pos x="189" y="246"/>
                </a:cxn>
                <a:cxn ang="0">
                  <a:pos x="188" y="219"/>
                </a:cxn>
                <a:cxn ang="0">
                  <a:pos x="178" y="191"/>
                </a:cxn>
                <a:cxn ang="0">
                  <a:pos x="153" y="171"/>
                </a:cxn>
                <a:cxn ang="0">
                  <a:pos x="123" y="172"/>
                </a:cxn>
                <a:cxn ang="0">
                  <a:pos x="93" y="185"/>
                </a:cxn>
                <a:cxn ang="0">
                  <a:pos x="64" y="194"/>
                </a:cxn>
                <a:cxn ang="0">
                  <a:pos x="34" y="185"/>
                </a:cxn>
                <a:cxn ang="0">
                  <a:pos x="19" y="166"/>
                </a:cxn>
                <a:cxn ang="0">
                  <a:pos x="9" y="146"/>
                </a:cxn>
                <a:cxn ang="0">
                  <a:pos x="2" y="122"/>
                </a:cxn>
                <a:cxn ang="0">
                  <a:pos x="0" y="98"/>
                </a:cxn>
                <a:cxn ang="0">
                  <a:pos x="387" y="12"/>
                </a:cxn>
                <a:cxn ang="0">
                  <a:pos x="399" y="41"/>
                </a:cxn>
                <a:cxn ang="0">
                  <a:pos x="406" y="74"/>
                </a:cxn>
                <a:cxn ang="0">
                  <a:pos x="411" y="107"/>
                </a:cxn>
                <a:cxn ang="0">
                  <a:pos x="396" y="141"/>
                </a:cxn>
                <a:cxn ang="0">
                  <a:pos x="375" y="144"/>
                </a:cxn>
                <a:cxn ang="0">
                  <a:pos x="354" y="141"/>
                </a:cxn>
                <a:cxn ang="0">
                  <a:pos x="332" y="137"/>
                </a:cxn>
                <a:cxn ang="0">
                  <a:pos x="307" y="141"/>
                </a:cxn>
                <a:cxn ang="0">
                  <a:pos x="286" y="166"/>
                </a:cxn>
                <a:cxn ang="0">
                  <a:pos x="285" y="199"/>
                </a:cxn>
                <a:cxn ang="0">
                  <a:pos x="289" y="222"/>
                </a:cxn>
                <a:cxn ang="0">
                  <a:pos x="295" y="247"/>
                </a:cxn>
                <a:cxn ang="0">
                  <a:pos x="308" y="268"/>
                </a:cxn>
                <a:cxn ang="0">
                  <a:pos x="332" y="282"/>
                </a:cxn>
                <a:cxn ang="0">
                  <a:pos x="357" y="282"/>
                </a:cxn>
                <a:cxn ang="0">
                  <a:pos x="379" y="272"/>
                </a:cxn>
                <a:cxn ang="0">
                  <a:pos x="402" y="262"/>
                </a:cxn>
                <a:cxn ang="0">
                  <a:pos x="426" y="265"/>
                </a:cxn>
                <a:cxn ang="0">
                  <a:pos x="436" y="287"/>
                </a:cxn>
                <a:cxn ang="0">
                  <a:pos x="442" y="312"/>
                </a:cxn>
                <a:cxn ang="0">
                  <a:pos x="444" y="338"/>
                </a:cxn>
                <a:cxn ang="0">
                  <a:pos x="436" y="358"/>
                </a:cxn>
                <a:cxn ang="0">
                  <a:pos x="397" y="366"/>
                </a:cxn>
                <a:cxn ang="0">
                  <a:pos x="363" y="380"/>
                </a:cxn>
                <a:cxn ang="0">
                  <a:pos x="347" y="406"/>
                </a:cxn>
                <a:cxn ang="0">
                  <a:pos x="353" y="437"/>
                </a:cxn>
                <a:cxn ang="0">
                  <a:pos x="372" y="464"/>
                </a:cxn>
                <a:cxn ang="0">
                  <a:pos x="369" y="492"/>
                </a:cxn>
                <a:cxn ang="0">
                  <a:pos x="347" y="503"/>
                </a:cxn>
                <a:cxn ang="0">
                  <a:pos x="323" y="511"/>
                </a:cxn>
                <a:cxn ang="0">
                  <a:pos x="298" y="516"/>
                </a:cxn>
                <a:cxn ang="0">
                  <a:pos x="272" y="519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142" name="Freeform 6"/>
            <p:cNvSpPr>
              <a:spLocks/>
            </p:cNvSpPr>
            <p:nvPr/>
          </p:nvSpPr>
          <p:spPr bwMode="grayWhite">
            <a:xfrm>
              <a:off x="19" y="1775"/>
              <a:ext cx="462" cy="618"/>
            </a:xfrm>
            <a:custGeom>
              <a:avLst/>
              <a:gdLst/>
              <a:ahLst/>
              <a:cxnLst>
                <a:cxn ang="0">
                  <a:pos x="224" y="439"/>
                </a:cxn>
                <a:cxn ang="0">
                  <a:pos x="193" y="434"/>
                </a:cxn>
                <a:cxn ang="0">
                  <a:pos x="165" y="436"/>
                </a:cxn>
                <a:cxn ang="0">
                  <a:pos x="156" y="444"/>
                </a:cxn>
                <a:cxn ang="0">
                  <a:pos x="147" y="461"/>
                </a:cxn>
                <a:cxn ang="0">
                  <a:pos x="147" y="487"/>
                </a:cxn>
                <a:cxn ang="0">
                  <a:pos x="143" y="513"/>
                </a:cxn>
                <a:cxn ang="0">
                  <a:pos x="136" y="537"/>
                </a:cxn>
                <a:cxn ang="0">
                  <a:pos x="7" y="549"/>
                </a:cxn>
                <a:cxn ang="0">
                  <a:pos x="5" y="510"/>
                </a:cxn>
                <a:cxn ang="0">
                  <a:pos x="1" y="472"/>
                </a:cxn>
                <a:cxn ang="0">
                  <a:pos x="1" y="433"/>
                </a:cxn>
                <a:cxn ang="0">
                  <a:pos x="12" y="392"/>
                </a:cxn>
                <a:cxn ang="0">
                  <a:pos x="37" y="383"/>
                </a:cxn>
                <a:cxn ang="0">
                  <a:pos x="66" y="389"/>
                </a:cxn>
                <a:cxn ang="0">
                  <a:pos x="94" y="403"/>
                </a:cxn>
                <a:cxn ang="0">
                  <a:pos x="120" y="417"/>
                </a:cxn>
                <a:cxn ang="0">
                  <a:pos x="156" y="399"/>
                </a:cxn>
                <a:cxn ang="0">
                  <a:pos x="166" y="363"/>
                </a:cxn>
                <a:cxn ang="0">
                  <a:pos x="164" y="321"/>
                </a:cxn>
                <a:cxn ang="0">
                  <a:pos x="158" y="280"/>
                </a:cxn>
                <a:cxn ang="0">
                  <a:pos x="71" y="135"/>
                </a:cxn>
                <a:cxn ang="0">
                  <a:pos x="104" y="141"/>
                </a:cxn>
                <a:cxn ang="0">
                  <a:pos x="137" y="147"/>
                </a:cxn>
                <a:cxn ang="0">
                  <a:pos x="170" y="144"/>
                </a:cxn>
                <a:cxn ang="0">
                  <a:pos x="195" y="128"/>
                </a:cxn>
                <a:cxn ang="0">
                  <a:pos x="206" y="114"/>
                </a:cxn>
                <a:cxn ang="0">
                  <a:pos x="216" y="92"/>
                </a:cxn>
                <a:cxn ang="0">
                  <a:pos x="211" y="69"/>
                </a:cxn>
                <a:cxn ang="0">
                  <a:pos x="207" y="47"/>
                </a:cxn>
                <a:cxn ang="0">
                  <a:pos x="208" y="24"/>
                </a:cxn>
                <a:cxn ang="0">
                  <a:pos x="221" y="2"/>
                </a:cxn>
                <a:cxn ang="0">
                  <a:pos x="245" y="0"/>
                </a:cxn>
                <a:cxn ang="0">
                  <a:pos x="272" y="5"/>
                </a:cxn>
                <a:cxn ang="0">
                  <a:pos x="296" y="17"/>
                </a:cxn>
                <a:cxn ang="0">
                  <a:pos x="316" y="38"/>
                </a:cxn>
                <a:cxn ang="0">
                  <a:pos x="317" y="66"/>
                </a:cxn>
                <a:cxn ang="0">
                  <a:pos x="304" y="94"/>
                </a:cxn>
                <a:cxn ang="0">
                  <a:pos x="294" y="125"/>
                </a:cxn>
                <a:cxn ang="0">
                  <a:pos x="302" y="158"/>
                </a:cxn>
                <a:cxn ang="0">
                  <a:pos x="337" y="181"/>
                </a:cxn>
                <a:cxn ang="0">
                  <a:pos x="380" y="188"/>
                </a:cxn>
                <a:cxn ang="0">
                  <a:pos x="427" y="190"/>
                </a:cxn>
                <a:cxn ang="0">
                  <a:pos x="431" y="329"/>
                </a:cxn>
                <a:cxn ang="0">
                  <a:pos x="401" y="338"/>
                </a:cxn>
                <a:cxn ang="0">
                  <a:pos x="370" y="331"/>
                </a:cxn>
                <a:cxn ang="0">
                  <a:pos x="337" y="319"/>
                </a:cxn>
                <a:cxn ang="0">
                  <a:pos x="303" y="316"/>
                </a:cxn>
                <a:cxn ang="0">
                  <a:pos x="281" y="333"/>
                </a:cxn>
                <a:cxn ang="0">
                  <a:pos x="268" y="361"/>
                </a:cxn>
                <a:cxn ang="0">
                  <a:pos x="263" y="393"/>
                </a:cxn>
                <a:cxn ang="0">
                  <a:pos x="264" y="427"/>
                </a:cxn>
                <a:cxn ang="0">
                  <a:pos x="286" y="457"/>
                </a:cxn>
                <a:cxn ang="0">
                  <a:pos x="317" y="464"/>
                </a:cxn>
                <a:cxn ang="0">
                  <a:pos x="354" y="463"/>
                </a:cxn>
                <a:cxn ang="0">
                  <a:pos x="392" y="473"/>
                </a:cxn>
                <a:cxn ang="0">
                  <a:pos x="401" y="509"/>
                </a:cxn>
                <a:cxn ang="0">
                  <a:pos x="403" y="547"/>
                </a:cxn>
                <a:cxn ang="0">
                  <a:pos x="398" y="583"/>
                </a:cxn>
                <a:cxn ang="0">
                  <a:pos x="388" y="617"/>
                </a:cxn>
              </a:cxnLst>
              <a:rect l="0" t="0" r="r" b="b"/>
              <a:pathLst>
                <a:path w="462" h="618">
                  <a:moveTo>
                    <a:pt x="384" y="617"/>
                  </a:moveTo>
                  <a:lnTo>
                    <a:pt x="248" y="578"/>
                  </a:lnTo>
                  <a:lnTo>
                    <a:pt x="231" y="442"/>
                  </a:lnTo>
                  <a:lnTo>
                    <a:pt x="224" y="439"/>
                  </a:lnTo>
                  <a:lnTo>
                    <a:pt x="217" y="436"/>
                  </a:lnTo>
                  <a:lnTo>
                    <a:pt x="209" y="435"/>
                  </a:lnTo>
                  <a:lnTo>
                    <a:pt x="201" y="434"/>
                  </a:lnTo>
                  <a:lnTo>
                    <a:pt x="193" y="434"/>
                  </a:lnTo>
                  <a:lnTo>
                    <a:pt x="185" y="434"/>
                  </a:lnTo>
                  <a:lnTo>
                    <a:pt x="176" y="435"/>
                  </a:lnTo>
                  <a:lnTo>
                    <a:pt x="167" y="435"/>
                  </a:lnTo>
                  <a:lnTo>
                    <a:pt x="165" y="436"/>
                  </a:lnTo>
                  <a:lnTo>
                    <a:pt x="162" y="438"/>
                  </a:lnTo>
                  <a:lnTo>
                    <a:pt x="160" y="440"/>
                  </a:lnTo>
                  <a:lnTo>
                    <a:pt x="158" y="442"/>
                  </a:lnTo>
                  <a:lnTo>
                    <a:pt x="156" y="444"/>
                  </a:lnTo>
                  <a:lnTo>
                    <a:pt x="153" y="448"/>
                  </a:lnTo>
                  <a:lnTo>
                    <a:pt x="151" y="452"/>
                  </a:lnTo>
                  <a:lnTo>
                    <a:pt x="147" y="456"/>
                  </a:lnTo>
                  <a:lnTo>
                    <a:pt x="147" y="461"/>
                  </a:lnTo>
                  <a:lnTo>
                    <a:pt x="147" y="468"/>
                  </a:lnTo>
                  <a:lnTo>
                    <a:pt x="147" y="474"/>
                  </a:lnTo>
                  <a:lnTo>
                    <a:pt x="147" y="480"/>
                  </a:lnTo>
                  <a:lnTo>
                    <a:pt x="147" y="487"/>
                  </a:lnTo>
                  <a:lnTo>
                    <a:pt x="146" y="493"/>
                  </a:lnTo>
                  <a:lnTo>
                    <a:pt x="146" y="499"/>
                  </a:lnTo>
                  <a:lnTo>
                    <a:pt x="145" y="506"/>
                  </a:lnTo>
                  <a:lnTo>
                    <a:pt x="143" y="513"/>
                  </a:lnTo>
                  <a:lnTo>
                    <a:pt x="143" y="520"/>
                  </a:lnTo>
                  <a:lnTo>
                    <a:pt x="141" y="525"/>
                  </a:lnTo>
                  <a:lnTo>
                    <a:pt x="139" y="532"/>
                  </a:lnTo>
                  <a:lnTo>
                    <a:pt x="136" y="537"/>
                  </a:lnTo>
                  <a:lnTo>
                    <a:pt x="134" y="543"/>
                  </a:lnTo>
                  <a:lnTo>
                    <a:pt x="131" y="549"/>
                  </a:lnTo>
                  <a:lnTo>
                    <a:pt x="128" y="553"/>
                  </a:lnTo>
                  <a:lnTo>
                    <a:pt x="7" y="549"/>
                  </a:lnTo>
                  <a:lnTo>
                    <a:pt x="7" y="539"/>
                  </a:lnTo>
                  <a:lnTo>
                    <a:pt x="7" y="530"/>
                  </a:lnTo>
                  <a:lnTo>
                    <a:pt x="6" y="521"/>
                  </a:lnTo>
                  <a:lnTo>
                    <a:pt x="5" y="510"/>
                  </a:lnTo>
                  <a:lnTo>
                    <a:pt x="4" y="501"/>
                  </a:lnTo>
                  <a:lnTo>
                    <a:pt x="2" y="492"/>
                  </a:lnTo>
                  <a:lnTo>
                    <a:pt x="1" y="482"/>
                  </a:lnTo>
                  <a:lnTo>
                    <a:pt x="1" y="472"/>
                  </a:lnTo>
                  <a:lnTo>
                    <a:pt x="0" y="463"/>
                  </a:lnTo>
                  <a:lnTo>
                    <a:pt x="0" y="453"/>
                  </a:lnTo>
                  <a:lnTo>
                    <a:pt x="0" y="442"/>
                  </a:lnTo>
                  <a:lnTo>
                    <a:pt x="1" y="433"/>
                  </a:lnTo>
                  <a:lnTo>
                    <a:pt x="3" y="423"/>
                  </a:lnTo>
                  <a:lnTo>
                    <a:pt x="5" y="413"/>
                  </a:lnTo>
                  <a:lnTo>
                    <a:pt x="8" y="402"/>
                  </a:lnTo>
                  <a:lnTo>
                    <a:pt x="12" y="392"/>
                  </a:lnTo>
                  <a:lnTo>
                    <a:pt x="18" y="388"/>
                  </a:lnTo>
                  <a:lnTo>
                    <a:pt x="24" y="386"/>
                  </a:lnTo>
                  <a:lnTo>
                    <a:pt x="30" y="384"/>
                  </a:lnTo>
                  <a:lnTo>
                    <a:pt x="37" y="383"/>
                  </a:lnTo>
                  <a:lnTo>
                    <a:pt x="45" y="384"/>
                  </a:lnTo>
                  <a:lnTo>
                    <a:pt x="52" y="385"/>
                  </a:lnTo>
                  <a:lnTo>
                    <a:pt x="59" y="387"/>
                  </a:lnTo>
                  <a:lnTo>
                    <a:pt x="66" y="389"/>
                  </a:lnTo>
                  <a:lnTo>
                    <a:pt x="73" y="392"/>
                  </a:lnTo>
                  <a:lnTo>
                    <a:pt x="80" y="396"/>
                  </a:lnTo>
                  <a:lnTo>
                    <a:pt x="87" y="400"/>
                  </a:lnTo>
                  <a:lnTo>
                    <a:pt x="94" y="403"/>
                  </a:lnTo>
                  <a:lnTo>
                    <a:pt x="100" y="407"/>
                  </a:lnTo>
                  <a:lnTo>
                    <a:pt x="107" y="411"/>
                  </a:lnTo>
                  <a:lnTo>
                    <a:pt x="113" y="415"/>
                  </a:lnTo>
                  <a:lnTo>
                    <a:pt x="120" y="417"/>
                  </a:lnTo>
                  <a:lnTo>
                    <a:pt x="136" y="417"/>
                  </a:lnTo>
                  <a:lnTo>
                    <a:pt x="143" y="412"/>
                  </a:lnTo>
                  <a:lnTo>
                    <a:pt x="151" y="406"/>
                  </a:lnTo>
                  <a:lnTo>
                    <a:pt x="156" y="399"/>
                  </a:lnTo>
                  <a:lnTo>
                    <a:pt x="160" y="391"/>
                  </a:lnTo>
                  <a:lnTo>
                    <a:pt x="163" y="383"/>
                  </a:lnTo>
                  <a:lnTo>
                    <a:pt x="165" y="373"/>
                  </a:lnTo>
                  <a:lnTo>
                    <a:pt x="166" y="363"/>
                  </a:lnTo>
                  <a:lnTo>
                    <a:pt x="166" y="353"/>
                  </a:lnTo>
                  <a:lnTo>
                    <a:pt x="166" y="343"/>
                  </a:lnTo>
                  <a:lnTo>
                    <a:pt x="166" y="333"/>
                  </a:lnTo>
                  <a:lnTo>
                    <a:pt x="164" y="321"/>
                  </a:lnTo>
                  <a:lnTo>
                    <a:pt x="163" y="311"/>
                  </a:lnTo>
                  <a:lnTo>
                    <a:pt x="161" y="301"/>
                  </a:lnTo>
                  <a:lnTo>
                    <a:pt x="159" y="290"/>
                  </a:lnTo>
                  <a:lnTo>
                    <a:pt x="158" y="280"/>
                  </a:lnTo>
                  <a:lnTo>
                    <a:pt x="156" y="270"/>
                  </a:lnTo>
                  <a:lnTo>
                    <a:pt x="39" y="241"/>
                  </a:lnTo>
                  <a:lnTo>
                    <a:pt x="63" y="135"/>
                  </a:lnTo>
                  <a:lnTo>
                    <a:pt x="71" y="135"/>
                  </a:lnTo>
                  <a:lnTo>
                    <a:pt x="79" y="136"/>
                  </a:lnTo>
                  <a:lnTo>
                    <a:pt x="87" y="137"/>
                  </a:lnTo>
                  <a:lnTo>
                    <a:pt x="96" y="139"/>
                  </a:lnTo>
                  <a:lnTo>
                    <a:pt x="104" y="141"/>
                  </a:lnTo>
                  <a:lnTo>
                    <a:pt x="113" y="143"/>
                  </a:lnTo>
                  <a:lnTo>
                    <a:pt x="120" y="144"/>
                  </a:lnTo>
                  <a:lnTo>
                    <a:pt x="129" y="146"/>
                  </a:lnTo>
                  <a:lnTo>
                    <a:pt x="137" y="147"/>
                  </a:lnTo>
                  <a:lnTo>
                    <a:pt x="146" y="147"/>
                  </a:lnTo>
                  <a:lnTo>
                    <a:pt x="154" y="147"/>
                  </a:lnTo>
                  <a:lnTo>
                    <a:pt x="162" y="146"/>
                  </a:lnTo>
                  <a:lnTo>
                    <a:pt x="170" y="144"/>
                  </a:lnTo>
                  <a:lnTo>
                    <a:pt x="177" y="141"/>
                  </a:lnTo>
                  <a:lnTo>
                    <a:pt x="185" y="136"/>
                  </a:lnTo>
                  <a:lnTo>
                    <a:pt x="192" y="132"/>
                  </a:lnTo>
                  <a:lnTo>
                    <a:pt x="195" y="128"/>
                  </a:lnTo>
                  <a:lnTo>
                    <a:pt x="197" y="125"/>
                  </a:lnTo>
                  <a:lnTo>
                    <a:pt x="200" y="121"/>
                  </a:lnTo>
                  <a:lnTo>
                    <a:pt x="204" y="118"/>
                  </a:lnTo>
                  <a:lnTo>
                    <a:pt x="206" y="114"/>
                  </a:lnTo>
                  <a:lnTo>
                    <a:pt x="210" y="108"/>
                  </a:lnTo>
                  <a:lnTo>
                    <a:pt x="212" y="104"/>
                  </a:lnTo>
                  <a:lnTo>
                    <a:pt x="216" y="97"/>
                  </a:lnTo>
                  <a:lnTo>
                    <a:pt x="216" y="92"/>
                  </a:lnTo>
                  <a:lnTo>
                    <a:pt x="214" y="86"/>
                  </a:lnTo>
                  <a:lnTo>
                    <a:pt x="214" y="80"/>
                  </a:lnTo>
                  <a:lnTo>
                    <a:pt x="212" y="76"/>
                  </a:lnTo>
                  <a:lnTo>
                    <a:pt x="211" y="69"/>
                  </a:lnTo>
                  <a:lnTo>
                    <a:pt x="210" y="65"/>
                  </a:lnTo>
                  <a:lnTo>
                    <a:pt x="209" y="58"/>
                  </a:lnTo>
                  <a:lnTo>
                    <a:pt x="208" y="53"/>
                  </a:lnTo>
                  <a:lnTo>
                    <a:pt x="207" y="47"/>
                  </a:lnTo>
                  <a:lnTo>
                    <a:pt x="206" y="41"/>
                  </a:lnTo>
                  <a:lnTo>
                    <a:pt x="206" y="35"/>
                  </a:lnTo>
                  <a:lnTo>
                    <a:pt x="207" y="29"/>
                  </a:lnTo>
                  <a:lnTo>
                    <a:pt x="208" y="24"/>
                  </a:lnTo>
                  <a:lnTo>
                    <a:pt x="210" y="17"/>
                  </a:lnTo>
                  <a:lnTo>
                    <a:pt x="212" y="11"/>
                  </a:lnTo>
                  <a:lnTo>
                    <a:pt x="216" y="5"/>
                  </a:lnTo>
                  <a:lnTo>
                    <a:pt x="221" y="2"/>
                  </a:lnTo>
                  <a:lnTo>
                    <a:pt x="226" y="1"/>
                  </a:lnTo>
                  <a:lnTo>
                    <a:pt x="233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1" y="0"/>
                  </a:lnTo>
                  <a:lnTo>
                    <a:pt x="258" y="1"/>
                  </a:lnTo>
                  <a:lnTo>
                    <a:pt x="264" y="3"/>
                  </a:lnTo>
                  <a:lnTo>
                    <a:pt x="272" y="5"/>
                  </a:lnTo>
                  <a:lnTo>
                    <a:pt x="278" y="8"/>
                  </a:lnTo>
                  <a:lnTo>
                    <a:pt x="284" y="11"/>
                  </a:lnTo>
                  <a:lnTo>
                    <a:pt x="290" y="13"/>
                  </a:lnTo>
                  <a:lnTo>
                    <a:pt x="296" y="17"/>
                  </a:lnTo>
                  <a:lnTo>
                    <a:pt x="302" y="21"/>
                  </a:lnTo>
                  <a:lnTo>
                    <a:pt x="307" y="26"/>
                  </a:lnTo>
                  <a:lnTo>
                    <a:pt x="311" y="30"/>
                  </a:lnTo>
                  <a:lnTo>
                    <a:pt x="316" y="38"/>
                  </a:lnTo>
                  <a:lnTo>
                    <a:pt x="318" y="44"/>
                  </a:lnTo>
                  <a:lnTo>
                    <a:pt x="319" y="52"/>
                  </a:lnTo>
                  <a:lnTo>
                    <a:pt x="318" y="59"/>
                  </a:lnTo>
                  <a:lnTo>
                    <a:pt x="317" y="66"/>
                  </a:lnTo>
                  <a:lnTo>
                    <a:pt x="314" y="73"/>
                  </a:lnTo>
                  <a:lnTo>
                    <a:pt x="311" y="80"/>
                  </a:lnTo>
                  <a:lnTo>
                    <a:pt x="308" y="87"/>
                  </a:lnTo>
                  <a:lnTo>
                    <a:pt x="304" y="94"/>
                  </a:lnTo>
                  <a:lnTo>
                    <a:pt x="301" y="102"/>
                  </a:lnTo>
                  <a:lnTo>
                    <a:pt x="297" y="110"/>
                  </a:lnTo>
                  <a:lnTo>
                    <a:pt x="294" y="118"/>
                  </a:lnTo>
                  <a:lnTo>
                    <a:pt x="294" y="125"/>
                  </a:lnTo>
                  <a:lnTo>
                    <a:pt x="293" y="133"/>
                  </a:lnTo>
                  <a:lnTo>
                    <a:pt x="294" y="140"/>
                  </a:lnTo>
                  <a:lnTo>
                    <a:pt x="295" y="147"/>
                  </a:lnTo>
                  <a:lnTo>
                    <a:pt x="302" y="158"/>
                  </a:lnTo>
                  <a:lnTo>
                    <a:pt x="309" y="165"/>
                  </a:lnTo>
                  <a:lnTo>
                    <a:pt x="317" y="172"/>
                  </a:lnTo>
                  <a:lnTo>
                    <a:pt x="327" y="176"/>
                  </a:lnTo>
                  <a:lnTo>
                    <a:pt x="337" y="181"/>
                  </a:lnTo>
                  <a:lnTo>
                    <a:pt x="347" y="183"/>
                  </a:lnTo>
                  <a:lnTo>
                    <a:pt x="357" y="186"/>
                  </a:lnTo>
                  <a:lnTo>
                    <a:pt x="369" y="187"/>
                  </a:lnTo>
                  <a:lnTo>
                    <a:pt x="380" y="188"/>
                  </a:lnTo>
                  <a:lnTo>
                    <a:pt x="392" y="188"/>
                  </a:lnTo>
                  <a:lnTo>
                    <a:pt x="403" y="189"/>
                  </a:lnTo>
                  <a:lnTo>
                    <a:pt x="415" y="189"/>
                  </a:lnTo>
                  <a:lnTo>
                    <a:pt x="427" y="190"/>
                  </a:lnTo>
                  <a:lnTo>
                    <a:pt x="438" y="191"/>
                  </a:lnTo>
                  <a:lnTo>
                    <a:pt x="450" y="192"/>
                  </a:lnTo>
                  <a:lnTo>
                    <a:pt x="461" y="195"/>
                  </a:lnTo>
                  <a:lnTo>
                    <a:pt x="431" y="329"/>
                  </a:lnTo>
                  <a:lnTo>
                    <a:pt x="424" y="334"/>
                  </a:lnTo>
                  <a:lnTo>
                    <a:pt x="416" y="336"/>
                  </a:lnTo>
                  <a:lnTo>
                    <a:pt x="408" y="338"/>
                  </a:lnTo>
                  <a:lnTo>
                    <a:pt x="401" y="338"/>
                  </a:lnTo>
                  <a:lnTo>
                    <a:pt x="393" y="337"/>
                  </a:lnTo>
                  <a:lnTo>
                    <a:pt x="385" y="336"/>
                  </a:lnTo>
                  <a:lnTo>
                    <a:pt x="377" y="334"/>
                  </a:lnTo>
                  <a:lnTo>
                    <a:pt x="370" y="331"/>
                  </a:lnTo>
                  <a:lnTo>
                    <a:pt x="361" y="327"/>
                  </a:lnTo>
                  <a:lnTo>
                    <a:pt x="353" y="325"/>
                  </a:lnTo>
                  <a:lnTo>
                    <a:pt x="345" y="321"/>
                  </a:lnTo>
                  <a:lnTo>
                    <a:pt x="337" y="319"/>
                  </a:lnTo>
                  <a:lnTo>
                    <a:pt x="328" y="317"/>
                  </a:lnTo>
                  <a:lnTo>
                    <a:pt x="320" y="316"/>
                  </a:lnTo>
                  <a:lnTo>
                    <a:pt x="311" y="315"/>
                  </a:lnTo>
                  <a:lnTo>
                    <a:pt x="303" y="316"/>
                  </a:lnTo>
                  <a:lnTo>
                    <a:pt x="297" y="319"/>
                  </a:lnTo>
                  <a:lnTo>
                    <a:pt x="291" y="323"/>
                  </a:lnTo>
                  <a:lnTo>
                    <a:pt x="286" y="327"/>
                  </a:lnTo>
                  <a:lnTo>
                    <a:pt x="281" y="333"/>
                  </a:lnTo>
                  <a:lnTo>
                    <a:pt x="277" y="339"/>
                  </a:lnTo>
                  <a:lnTo>
                    <a:pt x="274" y="346"/>
                  </a:lnTo>
                  <a:lnTo>
                    <a:pt x="271" y="353"/>
                  </a:lnTo>
                  <a:lnTo>
                    <a:pt x="268" y="361"/>
                  </a:lnTo>
                  <a:lnTo>
                    <a:pt x="266" y="368"/>
                  </a:lnTo>
                  <a:lnTo>
                    <a:pt x="264" y="376"/>
                  </a:lnTo>
                  <a:lnTo>
                    <a:pt x="264" y="385"/>
                  </a:lnTo>
                  <a:lnTo>
                    <a:pt x="263" y="393"/>
                  </a:lnTo>
                  <a:lnTo>
                    <a:pt x="263" y="402"/>
                  </a:lnTo>
                  <a:lnTo>
                    <a:pt x="263" y="410"/>
                  </a:lnTo>
                  <a:lnTo>
                    <a:pt x="264" y="418"/>
                  </a:lnTo>
                  <a:lnTo>
                    <a:pt x="264" y="427"/>
                  </a:lnTo>
                  <a:lnTo>
                    <a:pt x="268" y="438"/>
                  </a:lnTo>
                  <a:lnTo>
                    <a:pt x="273" y="446"/>
                  </a:lnTo>
                  <a:lnTo>
                    <a:pt x="279" y="454"/>
                  </a:lnTo>
                  <a:lnTo>
                    <a:pt x="286" y="457"/>
                  </a:lnTo>
                  <a:lnTo>
                    <a:pt x="293" y="461"/>
                  </a:lnTo>
                  <a:lnTo>
                    <a:pt x="300" y="463"/>
                  </a:lnTo>
                  <a:lnTo>
                    <a:pt x="308" y="464"/>
                  </a:lnTo>
                  <a:lnTo>
                    <a:pt x="317" y="464"/>
                  </a:lnTo>
                  <a:lnTo>
                    <a:pt x="326" y="463"/>
                  </a:lnTo>
                  <a:lnTo>
                    <a:pt x="335" y="463"/>
                  </a:lnTo>
                  <a:lnTo>
                    <a:pt x="344" y="462"/>
                  </a:lnTo>
                  <a:lnTo>
                    <a:pt x="354" y="463"/>
                  </a:lnTo>
                  <a:lnTo>
                    <a:pt x="363" y="463"/>
                  </a:lnTo>
                  <a:lnTo>
                    <a:pt x="373" y="465"/>
                  </a:lnTo>
                  <a:lnTo>
                    <a:pt x="383" y="468"/>
                  </a:lnTo>
                  <a:lnTo>
                    <a:pt x="392" y="473"/>
                  </a:lnTo>
                  <a:lnTo>
                    <a:pt x="395" y="482"/>
                  </a:lnTo>
                  <a:lnTo>
                    <a:pt x="398" y="491"/>
                  </a:lnTo>
                  <a:lnTo>
                    <a:pt x="400" y="499"/>
                  </a:lnTo>
                  <a:lnTo>
                    <a:pt x="401" y="509"/>
                  </a:lnTo>
                  <a:lnTo>
                    <a:pt x="403" y="518"/>
                  </a:lnTo>
                  <a:lnTo>
                    <a:pt x="404" y="527"/>
                  </a:lnTo>
                  <a:lnTo>
                    <a:pt x="404" y="536"/>
                  </a:lnTo>
                  <a:lnTo>
                    <a:pt x="403" y="547"/>
                  </a:lnTo>
                  <a:lnTo>
                    <a:pt x="403" y="555"/>
                  </a:lnTo>
                  <a:lnTo>
                    <a:pt x="401" y="564"/>
                  </a:lnTo>
                  <a:lnTo>
                    <a:pt x="400" y="574"/>
                  </a:lnTo>
                  <a:lnTo>
                    <a:pt x="398" y="583"/>
                  </a:lnTo>
                  <a:lnTo>
                    <a:pt x="396" y="591"/>
                  </a:lnTo>
                  <a:lnTo>
                    <a:pt x="393" y="600"/>
                  </a:lnTo>
                  <a:lnTo>
                    <a:pt x="391" y="608"/>
                  </a:lnTo>
                  <a:lnTo>
                    <a:pt x="388" y="617"/>
                  </a:lnTo>
                  <a:lnTo>
                    <a:pt x="384" y="6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143" name="Freeform 7"/>
            <p:cNvSpPr>
              <a:spLocks/>
            </p:cNvSpPr>
            <p:nvPr/>
          </p:nvSpPr>
          <p:spPr bwMode="grayWhite">
            <a:xfrm>
              <a:off x="48" y="1306"/>
              <a:ext cx="624" cy="371"/>
            </a:xfrm>
            <a:custGeom>
              <a:avLst/>
              <a:gdLst/>
              <a:ahLst/>
              <a:cxnLst>
                <a:cxn ang="0">
                  <a:pos x="186" y="342"/>
                </a:cxn>
                <a:cxn ang="0">
                  <a:pos x="175" y="308"/>
                </a:cxn>
                <a:cxn ang="0">
                  <a:pos x="149" y="280"/>
                </a:cxn>
                <a:cxn ang="0">
                  <a:pos x="124" y="270"/>
                </a:cxn>
                <a:cxn ang="0">
                  <a:pos x="104" y="269"/>
                </a:cxn>
                <a:cxn ang="0">
                  <a:pos x="10" y="290"/>
                </a:cxn>
                <a:cxn ang="0">
                  <a:pos x="3" y="264"/>
                </a:cxn>
                <a:cxn ang="0">
                  <a:pos x="0" y="236"/>
                </a:cxn>
                <a:cxn ang="0">
                  <a:pos x="4" y="214"/>
                </a:cxn>
                <a:cxn ang="0">
                  <a:pos x="22" y="200"/>
                </a:cxn>
                <a:cxn ang="0">
                  <a:pos x="53" y="200"/>
                </a:cxn>
                <a:cxn ang="0">
                  <a:pos x="90" y="208"/>
                </a:cxn>
                <a:cxn ang="0">
                  <a:pos x="126" y="190"/>
                </a:cxn>
                <a:cxn ang="0">
                  <a:pos x="144" y="33"/>
                </a:cxn>
                <a:cxn ang="0">
                  <a:pos x="174" y="28"/>
                </a:cxn>
                <a:cxn ang="0">
                  <a:pos x="206" y="31"/>
                </a:cxn>
                <a:cxn ang="0">
                  <a:pos x="230" y="57"/>
                </a:cxn>
                <a:cxn ang="0">
                  <a:pos x="236" y="99"/>
                </a:cxn>
                <a:cxn ang="0">
                  <a:pos x="249" y="138"/>
                </a:cxn>
                <a:cxn ang="0">
                  <a:pos x="293" y="159"/>
                </a:cxn>
                <a:cxn ang="0">
                  <a:pos x="345" y="148"/>
                </a:cxn>
                <a:cxn ang="0">
                  <a:pos x="366" y="119"/>
                </a:cxn>
                <a:cxn ang="0">
                  <a:pos x="361" y="91"/>
                </a:cxn>
                <a:cxn ang="0">
                  <a:pos x="352" y="62"/>
                </a:cxn>
                <a:cxn ang="0">
                  <a:pos x="363" y="34"/>
                </a:cxn>
                <a:cxn ang="0">
                  <a:pos x="398" y="17"/>
                </a:cxn>
                <a:cxn ang="0">
                  <a:pos x="439" y="7"/>
                </a:cxn>
                <a:cxn ang="0">
                  <a:pos x="474" y="5"/>
                </a:cxn>
                <a:cxn ang="0">
                  <a:pos x="479" y="37"/>
                </a:cxn>
                <a:cxn ang="0">
                  <a:pos x="483" y="70"/>
                </a:cxn>
                <a:cxn ang="0">
                  <a:pos x="507" y="97"/>
                </a:cxn>
                <a:cxn ang="0">
                  <a:pos x="535" y="101"/>
                </a:cxn>
                <a:cxn ang="0">
                  <a:pos x="566" y="94"/>
                </a:cxn>
                <a:cxn ang="0">
                  <a:pos x="598" y="94"/>
                </a:cxn>
                <a:cxn ang="0">
                  <a:pos x="620" y="125"/>
                </a:cxn>
                <a:cxn ang="0">
                  <a:pos x="621" y="162"/>
                </a:cxn>
                <a:cxn ang="0">
                  <a:pos x="608" y="178"/>
                </a:cxn>
                <a:cxn ang="0">
                  <a:pos x="573" y="183"/>
                </a:cxn>
                <a:cxn ang="0">
                  <a:pos x="524" y="186"/>
                </a:cxn>
                <a:cxn ang="0">
                  <a:pos x="514" y="197"/>
                </a:cxn>
                <a:cxn ang="0">
                  <a:pos x="519" y="333"/>
                </a:cxn>
                <a:cxn ang="0">
                  <a:pos x="486" y="342"/>
                </a:cxn>
                <a:cxn ang="0">
                  <a:pos x="449" y="344"/>
                </a:cxn>
                <a:cxn ang="0">
                  <a:pos x="412" y="338"/>
                </a:cxn>
                <a:cxn ang="0">
                  <a:pos x="402" y="311"/>
                </a:cxn>
                <a:cxn ang="0">
                  <a:pos x="402" y="283"/>
                </a:cxn>
                <a:cxn ang="0">
                  <a:pos x="397" y="254"/>
                </a:cxn>
                <a:cxn ang="0">
                  <a:pos x="367" y="236"/>
                </a:cxn>
                <a:cxn ang="0">
                  <a:pos x="329" y="237"/>
                </a:cxn>
                <a:cxn ang="0">
                  <a:pos x="289" y="248"/>
                </a:cxn>
                <a:cxn ang="0">
                  <a:pos x="263" y="264"/>
                </a:cxn>
                <a:cxn ang="0">
                  <a:pos x="262" y="293"/>
                </a:cxn>
                <a:cxn ang="0">
                  <a:pos x="276" y="322"/>
                </a:cxn>
                <a:cxn ang="0">
                  <a:pos x="257" y="360"/>
                </a:cxn>
                <a:cxn ang="0">
                  <a:pos x="210" y="364"/>
                </a:cxn>
              </a:cxnLst>
              <a:rect l="0" t="0" r="r" b="b"/>
              <a:pathLst>
                <a:path w="624" h="371">
                  <a:moveTo>
                    <a:pt x="191" y="370"/>
                  </a:moveTo>
                  <a:lnTo>
                    <a:pt x="190" y="363"/>
                  </a:lnTo>
                  <a:lnTo>
                    <a:pt x="189" y="356"/>
                  </a:lnTo>
                  <a:lnTo>
                    <a:pt x="188" y="349"/>
                  </a:lnTo>
                  <a:lnTo>
                    <a:pt x="186" y="342"/>
                  </a:lnTo>
                  <a:lnTo>
                    <a:pt x="185" y="335"/>
                  </a:lnTo>
                  <a:lnTo>
                    <a:pt x="182" y="328"/>
                  </a:lnTo>
                  <a:lnTo>
                    <a:pt x="181" y="321"/>
                  </a:lnTo>
                  <a:lnTo>
                    <a:pt x="178" y="315"/>
                  </a:lnTo>
                  <a:lnTo>
                    <a:pt x="175" y="308"/>
                  </a:lnTo>
                  <a:lnTo>
                    <a:pt x="171" y="302"/>
                  </a:lnTo>
                  <a:lnTo>
                    <a:pt x="167" y="296"/>
                  </a:lnTo>
                  <a:lnTo>
                    <a:pt x="162" y="290"/>
                  </a:lnTo>
                  <a:lnTo>
                    <a:pt x="156" y="285"/>
                  </a:lnTo>
                  <a:lnTo>
                    <a:pt x="149" y="280"/>
                  </a:lnTo>
                  <a:lnTo>
                    <a:pt x="143" y="276"/>
                  </a:lnTo>
                  <a:lnTo>
                    <a:pt x="134" y="273"/>
                  </a:lnTo>
                  <a:lnTo>
                    <a:pt x="131" y="271"/>
                  </a:lnTo>
                  <a:lnTo>
                    <a:pt x="128" y="270"/>
                  </a:lnTo>
                  <a:lnTo>
                    <a:pt x="124" y="270"/>
                  </a:lnTo>
                  <a:lnTo>
                    <a:pt x="121" y="270"/>
                  </a:lnTo>
                  <a:lnTo>
                    <a:pt x="117" y="270"/>
                  </a:lnTo>
                  <a:lnTo>
                    <a:pt x="113" y="271"/>
                  </a:lnTo>
                  <a:lnTo>
                    <a:pt x="109" y="270"/>
                  </a:lnTo>
                  <a:lnTo>
                    <a:pt x="104" y="269"/>
                  </a:lnTo>
                  <a:lnTo>
                    <a:pt x="22" y="307"/>
                  </a:lnTo>
                  <a:lnTo>
                    <a:pt x="19" y="304"/>
                  </a:lnTo>
                  <a:lnTo>
                    <a:pt x="15" y="300"/>
                  </a:lnTo>
                  <a:lnTo>
                    <a:pt x="13" y="296"/>
                  </a:lnTo>
                  <a:lnTo>
                    <a:pt x="10" y="290"/>
                  </a:lnTo>
                  <a:lnTo>
                    <a:pt x="9" y="286"/>
                  </a:lnTo>
                  <a:lnTo>
                    <a:pt x="6" y="280"/>
                  </a:lnTo>
                  <a:lnTo>
                    <a:pt x="5" y="275"/>
                  </a:lnTo>
                  <a:lnTo>
                    <a:pt x="4" y="270"/>
                  </a:lnTo>
                  <a:lnTo>
                    <a:pt x="3" y="264"/>
                  </a:lnTo>
                  <a:lnTo>
                    <a:pt x="2" y="258"/>
                  </a:lnTo>
                  <a:lnTo>
                    <a:pt x="0" y="252"/>
                  </a:lnTo>
                  <a:lnTo>
                    <a:pt x="0" y="246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29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2" y="217"/>
                  </a:lnTo>
                  <a:lnTo>
                    <a:pt x="4" y="214"/>
                  </a:lnTo>
                  <a:lnTo>
                    <a:pt x="6" y="211"/>
                  </a:lnTo>
                  <a:lnTo>
                    <a:pt x="9" y="208"/>
                  </a:lnTo>
                  <a:lnTo>
                    <a:pt x="12" y="206"/>
                  </a:lnTo>
                  <a:lnTo>
                    <a:pt x="16" y="203"/>
                  </a:lnTo>
                  <a:lnTo>
                    <a:pt x="22" y="200"/>
                  </a:lnTo>
                  <a:lnTo>
                    <a:pt x="28" y="200"/>
                  </a:lnTo>
                  <a:lnTo>
                    <a:pt x="33" y="200"/>
                  </a:lnTo>
                  <a:lnTo>
                    <a:pt x="40" y="200"/>
                  </a:lnTo>
                  <a:lnTo>
                    <a:pt x="47" y="200"/>
                  </a:lnTo>
                  <a:lnTo>
                    <a:pt x="53" y="200"/>
                  </a:lnTo>
                  <a:lnTo>
                    <a:pt x="60" y="201"/>
                  </a:lnTo>
                  <a:lnTo>
                    <a:pt x="67" y="204"/>
                  </a:lnTo>
                  <a:lnTo>
                    <a:pt x="74" y="207"/>
                  </a:lnTo>
                  <a:lnTo>
                    <a:pt x="81" y="208"/>
                  </a:lnTo>
                  <a:lnTo>
                    <a:pt x="90" y="208"/>
                  </a:lnTo>
                  <a:lnTo>
                    <a:pt x="97" y="207"/>
                  </a:lnTo>
                  <a:lnTo>
                    <a:pt x="105" y="204"/>
                  </a:lnTo>
                  <a:lnTo>
                    <a:pt x="113" y="200"/>
                  </a:lnTo>
                  <a:lnTo>
                    <a:pt x="119" y="196"/>
                  </a:lnTo>
                  <a:lnTo>
                    <a:pt x="126" y="190"/>
                  </a:lnTo>
                  <a:lnTo>
                    <a:pt x="131" y="183"/>
                  </a:lnTo>
                  <a:lnTo>
                    <a:pt x="127" y="35"/>
                  </a:lnTo>
                  <a:lnTo>
                    <a:pt x="133" y="35"/>
                  </a:lnTo>
                  <a:lnTo>
                    <a:pt x="138" y="34"/>
                  </a:lnTo>
                  <a:lnTo>
                    <a:pt x="144" y="33"/>
                  </a:lnTo>
                  <a:lnTo>
                    <a:pt x="150" y="32"/>
                  </a:lnTo>
                  <a:lnTo>
                    <a:pt x="156" y="31"/>
                  </a:lnTo>
                  <a:lnTo>
                    <a:pt x="162" y="30"/>
                  </a:lnTo>
                  <a:lnTo>
                    <a:pt x="168" y="29"/>
                  </a:lnTo>
                  <a:lnTo>
                    <a:pt x="174" y="28"/>
                  </a:lnTo>
                  <a:lnTo>
                    <a:pt x="181" y="28"/>
                  </a:lnTo>
                  <a:lnTo>
                    <a:pt x="186" y="28"/>
                  </a:lnTo>
                  <a:lnTo>
                    <a:pt x="193" y="28"/>
                  </a:lnTo>
                  <a:lnTo>
                    <a:pt x="199" y="30"/>
                  </a:lnTo>
                  <a:lnTo>
                    <a:pt x="206" y="31"/>
                  </a:lnTo>
                  <a:lnTo>
                    <a:pt x="211" y="34"/>
                  </a:lnTo>
                  <a:lnTo>
                    <a:pt x="218" y="37"/>
                  </a:lnTo>
                  <a:lnTo>
                    <a:pt x="225" y="41"/>
                  </a:lnTo>
                  <a:lnTo>
                    <a:pt x="228" y="48"/>
                  </a:lnTo>
                  <a:lnTo>
                    <a:pt x="230" y="57"/>
                  </a:lnTo>
                  <a:lnTo>
                    <a:pt x="232" y="65"/>
                  </a:lnTo>
                  <a:lnTo>
                    <a:pt x="234" y="73"/>
                  </a:lnTo>
                  <a:lnTo>
                    <a:pt x="234" y="82"/>
                  </a:lnTo>
                  <a:lnTo>
                    <a:pt x="235" y="91"/>
                  </a:lnTo>
                  <a:lnTo>
                    <a:pt x="236" y="99"/>
                  </a:lnTo>
                  <a:lnTo>
                    <a:pt x="238" y="108"/>
                  </a:lnTo>
                  <a:lnTo>
                    <a:pt x="239" y="116"/>
                  </a:lnTo>
                  <a:lnTo>
                    <a:pt x="242" y="124"/>
                  </a:lnTo>
                  <a:lnTo>
                    <a:pt x="245" y="131"/>
                  </a:lnTo>
                  <a:lnTo>
                    <a:pt x="249" y="138"/>
                  </a:lnTo>
                  <a:lnTo>
                    <a:pt x="256" y="145"/>
                  </a:lnTo>
                  <a:lnTo>
                    <a:pt x="263" y="150"/>
                  </a:lnTo>
                  <a:lnTo>
                    <a:pt x="273" y="155"/>
                  </a:lnTo>
                  <a:lnTo>
                    <a:pt x="284" y="159"/>
                  </a:lnTo>
                  <a:lnTo>
                    <a:pt x="293" y="159"/>
                  </a:lnTo>
                  <a:lnTo>
                    <a:pt x="303" y="159"/>
                  </a:lnTo>
                  <a:lnTo>
                    <a:pt x="314" y="158"/>
                  </a:lnTo>
                  <a:lnTo>
                    <a:pt x="325" y="156"/>
                  </a:lnTo>
                  <a:lnTo>
                    <a:pt x="335" y="152"/>
                  </a:lnTo>
                  <a:lnTo>
                    <a:pt x="345" y="148"/>
                  </a:lnTo>
                  <a:lnTo>
                    <a:pt x="353" y="142"/>
                  </a:lnTo>
                  <a:lnTo>
                    <a:pt x="359" y="134"/>
                  </a:lnTo>
                  <a:lnTo>
                    <a:pt x="363" y="129"/>
                  </a:lnTo>
                  <a:lnTo>
                    <a:pt x="365" y="124"/>
                  </a:lnTo>
                  <a:lnTo>
                    <a:pt x="366" y="119"/>
                  </a:lnTo>
                  <a:lnTo>
                    <a:pt x="366" y="113"/>
                  </a:lnTo>
                  <a:lnTo>
                    <a:pt x="366" y="108"/>
                  </a:lnTo>
                  <a:lnTo>
                    <a:pt x="365" y="102"/>
                  </a:lnTo>
                  <a:lnTo>
                    <a:pt x="364" y="96"/>
                  </a:lnTo>
                  <a:lnTo>
                    <a:pt x="361" y="91"/>
                  </a:lnTo>
                  <a:lnTo>
                    <a:pt x="359" y="86"/>
                  </a:lnTo>
                  <a:lnTo>
                    <a:pt x="357" y="79"/>
                  </a:lnTo>
                  <a:lnTo>
                    <a:pt x="354" y="73"/>
                  </a:lnTo>
                  <a:lnTo>
                    <a:pt x="354" y="68"/>
                  </a:lnTo>
                  <a:lnTo>
                    <a:pt x="352" y="62"/>
                  </a:lnTo>
                  <a:lnTo>
                    <a:pt x="351" y="57"/>
                  </a:lnTo>
                  <a:lnTo>
                    <a:pt x="351" y="51"/>
                  </a:lnTo>
                  <a:lnTo>
                    <a:pt x="352" y="44"/>
                  </a:lnTo>
                  <a:lnTo>
                    <a:pt x="357" y="39"/>
                  </a:lnTo>
                  <a:lnTo>
                    <a:pt x="363" y="34"/>
                  </a:lnTo>
                  <a:lnTo>
                    <a:pt x="369" y="30"/>
                  </a:lnTo>
                  <a:lnTo>
                    <a:pt x="376" y="26"/>
                  </a:lnTo>
                  <a:lnTo>
                    <a:pt x="383" y="22"/>
                  </a:lnTo>
                  <a:lnTo>
                    <a:pt x="391" y="19"/>
                  </a:lnTo>
                  <a:lnTo>
                    <a:pt x="398" y="17"/>
                  </a:lnTo>
                  <a:lnTo>
                    <a:pt x="407" y="14"/>
                  </a:lnTo>
                  <a:lnTo>
                    <a:pt x="414" y="12"/>
                  </a:lnTo>
                  <a:lnTo>
                    <a:pt x="422" y="10"/>
                  </a:lnTo>
                  <a:lnTo>
                    <a:pt x="431" y="9"/>
                  </a:lnTo>
                  <a:lnTo>
                    <a:pt x="439" y="7"/>
                  </a:lnTo>
                  <a:lnTo>
                    <a:pt x="448" y="5"/>
                  </a:lnTo>
                  <a:lnTo>
                    <a:pt x="456" y="3"/>
                  </a:lnTo>
                  <a:lnTo>
                    <a:pt x="464" y="2"/>
                  </a:lnTo>
                  <a:lnTo>
                    <a:pt x="472" y="0"/>
                  </a:lnTo>
                  <a:lnTo>
                    <a:pt x="474" y="5"/>
                  </a:lnTo>
                  <a:lnTo>
                    <a:pt x="476" y="11"/>
                  </a:lnTo>
                  <a:lnTo>
                    <a:pt x="477" y="17"/>
                  </a:lnTo>
                  <a:lnTo>
                    <a:pt x="478" y="24"/>
                  </a:lnTo>
                  <a:lnTo>
                    <a:pt x="478" y="30"/>
                  </a:lnTo>
                  <a:lnTo>
                    <a:pt x="479" y="37"/>
                  </a:lnTo>
                  <a:lnTo>
                    <a:pt x="479" y="44"/>
                  </a:lnTo>
                  <a:lnTo>
                    <a:pt x="479" y="51"/>
                  </a:lnTo>
                  <a:lnTo>
                    <a:pt x="479" y="57"/>
                  </a:lnTo>
                  <a:lnTo>
                    <a:pt x="481" y="64"/>
                  </a:lnTo>
                  <a:lnTo>
                    <a:pt x="483" y="70"/>
                  </a:lnTo>
                  <a:lnTo>
                    <a:pt x="485" y="76"/>
                  </a:lnTo>
                  <a:lnTo>
                    <a:pt x="488" y="82"/>
                  </a:lnTo>
                  <a:lnTo>
                    <a:pt x="493" y="88"/>
                  </a:lnTo>
                  <a:lnTo>
                    <a:pt x="499" y="92"/>
                  </a:lnTo>
                  <a:lnTo>
                    <a:pt x="507" y="97"/>
                  </a:lnTo>
                  <a:lnTo>
                    <a:pt x="512" y="99"/>
                  </a:lnTo>
                  <a:lnTo>
                    <a:pt x="517" y="101"/>
                  </a:lnTo>
                  <a:lnTo>
                    <a:pt x="523" y="102"/>
                  </a:lnTo>
                  <a:lnTo>
                    <a:pt x="529" y="102"/>
                  </a:lnTo>
                  <a:lnTo>
                    <a:pt x="535" y="101"/>
                  </a:lnTo>
                  <a:lnTo>
                    <a:pt x="541" y="99"/>
                  </a:lnTo>
                  <a:lnTo>
                    <a:pt x="547" y="98"/>
                  </a:lnTo>
                  <a:lnTo>
                    <a:pt x="554" y="97"/>
                  </a:lnTo>
                  <a:lnTo>
                    <a:pt x="560" y="95"/>
                  </a:lnTo>
                  <a:lnTo>
                    <a:pt x="566" y="94"/>
                  </a:lnTo>
                  <a:lnTo>
                    <a:pt x="572" y="92"/>
                  </a:lnTo>
                  <a:lnTo>
                    <a:pt x="579" y="92"/>
                  </a:lnTo>
                  <a:lnTo>
                    <a:pt x="584" y="92"/>
                  </a:lnTo>
                  <a:lnTo>
                    <a:pt x="591" y="92"/>
                  </a:lnTo>
                  <a:lnTo>
                    <a:pt x="598" y="94"/>
                  </a:lnTo>
                  <a:lnTo>
                    <a:pt x="603" y="97"/>
                  </a:lnTo>
                  <a:lnTo>
                    <a:pt x="610" y="102"/>
                  </a:lnTo>
                  <a:lnTo>
                    <a:pt x="614" y="109"/>
                  </a:lnTo>
                  <a:lnTo>
                    <a:pt x="618" y="117"/>
                  </a:lnTo>
                  <a:lnTo>
                    <a:pt x="620" y="125"/>
                  </a:lnTo>
                  <a:lnTo>
                    <a:pt x="621" y="133"/>
                  </a:lnTo>
                  <a:lnTo>
                    <a:pt x="622" y="142"/>
                  </a:lnTo>
                  <a:lnTo>
                    <a:pt x="623" y="151"/>
                  </a:lnTo>
                  <a:lnTo>
                    <a:pt x="623" y="159"/>
                  </a:lnTo>
                  <a:lnTo>
                    <a:pt x="621" y="162"/>
                  </a:lnTo>
                  <a:lnTo>
                    <a:pt x="619" y="165"/>
                  </a:lnTo>
                  <a:lnTo>
                    <a:pt x="618" y="169"/>
                  </a:lnTo>
                  <a:lnTo>
                    <a:pt x="615" y="172"/>
                  </a:lnTo>
                  <a:lnTo>
                    <a:pt x="612" y="175"/>
                  </a:lnTo>
                  <a:lnTo>
                    <a:pt x="608" y="178"/>
                  </a:lnTo>
                  <a:lnTo>
                    <a:pt x="604" y="181"/>
                  </a:lnTo>
                  <a:lnTo>
                    <a:pt x="599" y="183"/>
                  </a:lnTo>
                  <a:lnTo>
                    <a:pt x="591" y="184"/>
                  </a:lnTo>
                  <a:lnTo>
                    <a:pt x="582" y="184"/>
                  </a:lnTo>
                  <a:lnTo>
                    <a:pt x="573" y="183"/>
                  </a:lnTo>
                  <a:lnTo>
                    <a:pt x="564" y="182"/>
                  </a:lnTo>
                  <a:lnTo>
                    <a:pt x="554" y="181"/>
                  </a:lnTo>
                  <a:lnTo>
                    <a:pt x="545" y="182"/>
                  </a:lnTo>
                  <a:lnTo>
                    <a:pt x="535" y="183"/>
                  </a:lnTo>
                  <a:lnTo>
                    <a:pt x="524" y="186"/>
                  </a:lnTo>
                  <a:lnTo>
                    <a:pt x="523" y="188"/>
                  </a:lnTo>
                  <a:lnTo>
                    <a:pt x="521" y="191"/>
                  </a:lnTo>
                  <a:lnTo>
                    <a:pt x="519" y="192"/>
                  </a:lnTo>
                  <a:lnTo>
                    <a:pt x="517" y="194"/>
                  </a:lnTo>
                  <a:lnTo>
                    <a:pt x="514" y="197"/>
                  </a:lnTo>
                  <a:lnTo>
                    <a:pt x="512" y="199"/>
                  </a:lnTo>
                  <a:lnTo>
                    <a:pt x="509" y="203"/>
                  </a:lnTo>
                  <a:lnTo>
                    <a:pt x="507" y="207"/>
                  </a:lnTo>
                  <a:lnTo>
                    <a:pt x="524" y="331"/>
                  </a:lnTo>
                  <a:lnTo>
                    <a:pt x="519" y="333"/>
                  </a:lnTo>
                  <a:lnTo>
                    <a:pt x="512" y="335"/>
                  </a:lnTo>
                  <a:lnTo>
                    <a:pt x="507" y="338"/>
                  </a:lnTo>
                  <a:lnTo>
                    <a:pt x="500" y="339"/>
                  </a:lnTo>
                  <a:lnTo>
                    <a:pt x="493" y="341"/>
                  </a:lnTo>
                  <a:lnTo>
                    <a:pt x="486" y="342"/>
                  </a:lnTo>
                  <a:lnTo>
                    <a:pt x="479" y="343"/>
                  </a:lnTo>
                  <a:lnTo>
                    <a:pt x="471" y="344"/>
                  </a:lnTo>
                  <a:lnTo>
                    <a:pt x="464" y="344"/>
                  </a:lnTo>
                  <a:lnTo>
                    <a:pt x="456" y="344"/>
                  </a:lnTo>
                  <a:lnTo>
                    <a:pt x="449" y="344"/>
                  </a:lnTo>
                  <a:lnTo>
                    <a:pt x="441" y="344"/>
                  </a:lnTo>
                  <a:lnTo>
                    <a:pt x="433" y="342"/>
                  </a:lnTo>
                  <a:lnTo>
                    <a:pt x="426" y="341"/>
                  </a:lnTo>
                  <a:lnTo>
                    <a:pt x="419" y="340"/>
                  </a:lnTo>
                  <a:lnTo>
                    <a:pt x="412" y="338"/>
                  </a:lnTo>
                  <a:lnTo>
                    <a:pt x="408" y="333"/>
                  </a:lnTo>
                  <a:lnTo>
                    <a:pt x="405" y="328"/>
                  </a:lnTo>
                  <a:lnTo>
                    <a:pt x="403" y="322"/>
                  </a:lnTo>
                  <a:lnTo>
                    <a:pt x="402" y="316"/>
                  </a:lnTo>
                  <a:lnTo>
                    <a:pt x="402" y="311"/>
                  </a:lnTo>
                  <a:lnTo>
                    <a:pt x="401" y="306"/>
                  </a:lnTo>
                  <a:lnTo>
                    <a:pt x="401" y="300"/>
                  </a:lnTo>
                  <a:lnTo>
                    <a:pt x="401" y="294"/>
                  </a:lnTo>
                  <a:lnTo>
                    <a:pt x="402" y="289"/>
                  </a:lnTo>
                  <a:lnTo>
                    <a:pt x="402" y="283"/>
                  </a:lnTo>
                  <a:lnTo>
                    <a:pt x="402" y="277"/>
                  </a:lnTo>
                  <a:lnTo>
                    <a:pt x="401" y="271"/>
                  </a:lnTo>
                  <a:lnTo>
                    <a:pt x="400" y="266"/>
                  </a:lnTo>
                  <a:lnTo>
                    <a:pt x="398" y="260"/>
                  </a:lnTo>
                  <a:lnTo>
                    <a:pt x="397" y="254"/>
                  </a:lnTo>
                  <a:lnTo>
                    <a:pt x="393" y="248"/>
                  </a:lnTo>
                  <a:lnTo>
                    <a:pt x="388" y="244"/>
                  </a:lnTo>
                  <a:lnTo>
                    <a:pt x="381" y="240"/>
                  </a:lnTo>
                  <a:lnTo>
                    <a:pt x="374" y="238"/>
                  </a:lnTo>
                  <a:lnTo>
                    <a:pt x="367" y="236"/>
                  </a:lnTo>
                  <a:lnTo>
                    <a:pt x="360" y="235"/>
                  </a:lnTo>
                  <a:lnTo>
                    <a:pt x="353" y="235"/>
                  </a:lnTo>
                  <a:lnTo>
                    <a:pt x="345" y="235"/>
                  </a:lnTo>
                  <a:lnTo>
                    <a:pt x="337" y="236"/>
                  </a:lnTo>
                  <a:lnTo>
                    <a:pt x="329" y="237"/>
                  </a:lnTo>
                  <a:lnTo>
                    <a:pt x="321" y="239"/>
                  </a:lnTo>
                  <a:lnTo>
                    <a:pt x="313" y="241"/>
                  </a:lnTo>
                  <a:lnTo>
                    <a:pt x="306" y="243"/>
                  </a:lnTo>
                  <a:lnTo>
                    <a:pt x="297" y="245"/>
                  </a:lnTo>
                  <a:lnTo>
                    <a:pt x="289" y="248"/>
                  </a:lnTo>
                  <a:lnTo>
                    <a:pt x="281" y="250"/>
                  </a:lnTo>
                  <a:lnTo>
                    <a:pt x="273" y="252"/>
                  </a:lnTo>
                  <a:lnTo>
                    <a:pt x="270" y="255"/>
                  </a:lnTo>
                  <a:lnTo>
                    <a:pt x="267" y="260"/>
                  </a:lnTo>
                  <a:lnTo>
                    <a:pt x="263" y="264"/>
                  </a:lnTo>
                  <a:lnTo>
                    <a:pt x="260" y="270"/>
                  </a:lnTo>
                  <a:lnTo>
                    <a:pt x="258" y="276"/>
                  </a:lnTo>
                  <a:lnTo>
                    <a:pt x="258" y="282"/>
                  </a:lnTo>
                  <a:lnTo>
                    <a:pt x="258" y="287"/>
                  </a:lnTo>
                  <a:lnTo>
                    <a:pt x="262" y="293"/>
                  </a:lnTo>
                  <a:lnTo>
                    <a:pt x="265" y="299"/>
                  </a:lnTo>
                  <a:lnTo>
                    <a:pt x="268" y="304"/>
                  </a:lnTo>
                  <a:lnTo>
                    <a:pt x="271" y="310"/>
                  </a:lnTo>
                  <a:lnTo>
                    <a:pt x="273" y="316"/>
                  </a:lnTo>
                  <a:lnTo>
                    <a:pt x="276" y="322"/>
                  </a:lnTo>
                  <a:lnTo>
                    <a:pt x="277" y="328"/>
                  </a:lnTo>
                  <a:lnTo>
                    <a:pt x="277" y="334"/>
                  </a:lnTo>
                  <a:lnTo>
                    <a:pt x="277" y="341"/>
                  </a:lnTo>
                  <a:lnTo>
                    <a:pt x="266" y="355"/>
                  </a:lnTo>
                  <a:lnTo>
                    <a:pt x="257" y="360"/>
                  </a:lnTo>
                  <a:lnTo>
                    <a:pt x="248" y="362"/>
                  </a:lnTo>
                  <a:lnTo>
                    <a:pt x="239" y="363"/>
                  </a:lnTo>
                  <a:lnTo>
                    <a:pt x="230" y="363"/>
                  </a:lnTo>
                  <a:lnTo>
                    <a:pt x="220" y="364"/>
                  </a:lnTo>
                  <a:lnTo>
                    <a:pt x="210" y="364"/>
                  </a:lnTo>
                  <a:lnTo>
                    <a:pt x="201" y="366"/>
                  </a:lnTo>
                  <a:lnTo>
                    <a:pt x="191" y="37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144" name="Freeform 8"/>
            <p:cNvSpPr>
              <a:spLocks/>
            </p:cNvSpPr>
            <p:nvPr/>
          </p:nvSpPr>
          <p:spPr bwMode="grayWhite">
            <a:xfrm>
              <a:off x="0" y="706"/>
              <a:ext cx="506" cy="470"/>
            </a:xfrm>
            <a:custGeom>
              <a:avLst/>
              <a:gdLst/>
              <a:ahLst/>
              <a:cxnLst>
                <a:cxn ang="0">
                  <a:pos x="229" y="453"/>
                </a:cxn>
                <a:cxn ang="0">
                  <a:pos x="200" y="429"/>
                </a:cxn>
                <a:cxn ang="0">
                  <a:pos x="175" y="402"/>
                </a:cxn>
                <a:cxn ang="0">
                  <a:pos x="158" y="368"/>
                </a:cxn>
                <a:cxn ang="0">
                  <a:pos x="241" y="275"/>
                </a:cxn>
                <a:cxn ang="0">
                  <a:pos x="224" y="248"/>
                </a:cxn>
                <a:cxn ang="0">
                  <a:pos x="198" y="228"/>
                </a:cxn>
                <a:cxn ang="0">
                  <a:pos x="166" y="214"/>
                </a:cxn>
                <a:cxn ang="0">
                  <a:pos x="139" y="217"/>
                </a:cxn>
                <a:cxn ang="0">
                  <a:pos x="128" y="238"/>
                </a:cxn>
                <a:cxn ang="0">
                  <a:pos x="120" y="262"/>
                </a:cxn>
                <a:cxn ang="0">
                  <a:pos x="104" y="283"/>
                </a:cxn>
                <a:cxn ang="0">
                  <a:pos x="77" y="291"/>
                </a:cxn>
                <a:cxn ang="0">
                  <a:pos x="53" y="288"/>
                </a:cxn>
                <a:cxn ang="0">
                  <a:pos x="31" y="275"/>
                </a:cxn>
                <a:cxn ang="0">
                  <a:pos x="12" y="257"/>
                </a:cxn>
                <a:cxn ang="0">
                  <a:pos x="61" y="109"/>
                </a:cxn>
                <a:cxn ang="0">
                  <a:pos x="24" y="85"/>
                </a:cxn>
                <a:cxn ang="0">
                  <a:pos x="0" y="53"/>
                </a:cxn>
                <a:cxn ang="0">
                  <a:pos x="19" y="22"/>
                </a:cxn>
                <a:cxn ang="0">
                  <a:pos x="54" y="0"/>
                </a:cxn>
                <a:cxn ang="0">
                  <a:pos x="82" y="6"/>
                </a:cxn>
                <a:cxn ang="0">
                  <a:pos x="103" y="29"/>
                </a:cxn>
                <a:cxn ang="0">
                  <a:pos x="132" y="57"/>
                </a:cxn>
                <a:cxn ang="0">
                  <a:pos x="175" y="64"/>
                </a:cxn>
                <a:cxn ang="0">
                  <a:pos x="215" y="43"/>
                </a:cxn>
                <a:cxn ang="0">
                  <a:pos x="243" y="16"/>
                </a:cxn>
                <a:cxn ang="0">
                  <a:pos x="265" y="22"/>
                </a:cxn>
                <a:cxn ang="0">
                  <a:pos x="284" y="34"/>
                </a:cxn>
                <a:cxn ang="0">
                  <a:pos x="301" y="52"/>
                </a:cxn>
                <a:cxn ang="0">
                  <a:pos x="318" y="72"/>
                </a:cxn>
                <a:cxn ang="0">
                  <a:pos x="314" y="98"/>
                </a:cxn>
                <a:cxn ang="0">
                  <a:pos x="296" y="115"/>
                </a:cxn>
                <a:cxn ang="0">
                  <a:pos x="278" y="123"/>
                </a:cxn>
                <a:cxn ang="0">
                  <a:pos x="260" y="130"/>
                </a:cxn>
                <a:cxn ang="0">
                  <a:pos x="249" y="152"/>
                </a:cxn>
                <a:cxn ang="0">
                  <a:pos x="257" y="180"/>
                </a:cxn>
                <a:cxn ang="0">
                  <a:pos x="288" y="210"/>
                </a:cxn>
                <a:cxn ang="0">
                  <a:pos x="321" y="231"/>
                </a:cxn>
                <a:cxn ang="0">
                  <a:pos x="339" y="231"/>
                </a:cxn>
                <a:cxn ang="0">
                  <a:pos x="358" y="228"/>
                </a:cxn>
                <a:cxn ang="0">
                  <a:pos x="377" y="200"/>
                </a:cxn>
                <a:cxn ang="0">
                  <a:pos x="385" y="171"/>
                </a:cxn>
                <a:cxn ang="0">
                  <a:pos x="404" y="158"/>
                </a:cxn>
                <a:cxn ang="0">
                  <a:pos x="497" y="213"/>
                </a:cxn>
                <a:cxn ang="0">
                  <a:pos x="482" y="238"/>
                </a:cxn>
                <a:cxn ang="0">
                  <a:pos x="458" y="259"/>
                </a:cxn>
                <a:cxn ang="0">
                  <a:pos x="438" y="282"/>
                </a:cxn>
                <a:cxn ang="0">
                  <a:pos x="434" y="313"/>
                </a:cxn>
                <a:cxn ang="0">
                  <a:pos x="467" y="339"/>
                </a:cxn>
                <a:cxn ang="0">
                  <a:pos x="505" y="362"/>
                </a:cxn>
                <a:cxn ang="0">
                  <a:pos x="329" y="370"/>
                </a:cxn>
                <a:cxn ang="0">
                  <a:pos x="306" y="395"/>
                </a:cxn>
                <a:cxn ang="0">
                  <a:pos x="287" y="423"/>
                </a:cxn>
                <a:cxn ang="0">
                  <a:pos x="267" y="452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145" name="Freeform 9"/>
            <p:cNvSpPr>
              <a:spLocks/>
            </p:cNvSpPr>
            <p:nvPr/>
          </p:nvSpPr>
          <p:spPr bwMode="grayWhite">
            <a:xfrm>
              <a:off x="538" y="441"/>
              <a:ext cx="512" cy="509"/>
            </a:xfrm>
            <a:custGeom>
              <a:avLst/>
              <a:gdLst/>
              <a:ahLst/>
              <a:cxnLst>
                <a:cxn ang="0">
                  <a:pos x="67" y="492"/>
                </a:cxn>
                <a:cxn ang="0">
                  <a:pos x="45" y="451"/>
                </a:cxn>
                <a:cxn ang="0">
                  <a:pos x="68" y="418"/>
                </a:cxn>
                <a:cxn ang="0">
                  <a:pos x="106" y="391"/>
                </a:cxn>
                <a:cxn ang="0">
                  <a:pos x="105" y="352"/>
                </a:cxn>
                <a:cxn ang="0">
                  <a:pos x="79" y="324"/>
                </a:cxn>
                <a:cxn ang="0">
                  <a:pos x="44" y="302"/>
                </a:cxn>
                <a:cxn ang="0">
                  <a:pos x="7" y="280"/>
                </a:cxn>
                <a:cxn ang="0">
                  <a:pos x="2" y="258"/>
                </a:cxn>
                <a:cxn ang="0">
                  <a:pos x="13" y="239"/>
                </a:cxn>
                <a:cxn ang="0">
                  <a:pos x="29" y="220"/>
                </a:cxn>
                <a:cxn ang="0">
                  <a:pos x="43" y="201"/>
                </a:cxn>
                <a:cxn ang="0">
                  <a:pos x="65" y="184"/>
                </a:cxn>
                <a:cxn ang="0">
                  <a:pos x="100" y="191"/>
                </a:cxn>
                <a:cxn ang="0">
                  <a:pos x="124" y="210"/>
                </a:cxn>
                <a:cxn ang="0">
                  <a:pos x="150" y="233"/>
                </a:cxn>
                <a:cxn ang="0">
                  <a:pos x="179" y="232"/>
                </a:cxn>
                <a:cxn ang="0">
                  <a:pos x="207" y="223"/>
                </a:cxn>
                <a:cxn ang="0">
                  <a:pos x="230" y="198"/>
                </a:cxn>
                <a:cxn ang="0">
                  <a:pos x="242" y="165"/>
                </a:cxn>
                <a:cxn ang="0">
                  <a:pos x="226" y="143"/>
                </a:cxn>
                <a:cxn ang="0">
                  <a:pos x="203" y="132"/>
                </a:cxn>
                <a:cxn ang="0">
                  <a:pos x="176" y="122"/>
                </a:cxn>
                <a:cxn ang="0">
                  <a:pos x="153" y="111"/>
                </a:cxn>
                <a:cxn ang="0">
                  <a:pos x="142" y="80"/>
                </a:cxn>
                <a:cxn ang="0">
                  <a:pos x="163" y="50"/>
                </a:cxn>
                <a:cxn ang="0">
                  <a:pos x="187" y="36"/>
                </a:cxn>
                <a:cxn ang="0">
                  <a:pos x="211" y="18"/>
                </a:cxn>
                <a:cxn ang="0">
                  <a:pos x="243" y="28"/>
                </a:cxn>
                <a:cxn ang="0">
                  <a:pos x="277" y="54"/>
                </a:cxn>
                <a:cxn ang="0">
                  <a:pos x="314" y="72"/>
                </a:cxn>
                <a:cxn ang="0">
                  <a:pos x="355" y="68"/>
                </a:cxn>
                <a:cxn ang="0">
                  <a:pos x="382" y="36"/>
                </a:cxn>
                <a:cxn ang="0">
                  <a:pos x="411" y="3"/>
                </a:cxn>
                <a:cxn ang="0">
                  <a:pos x="453" y="10"/>
                </a:cxn>
                <a:cxn ang="0">
                  <a:pos x="486" y="36"/>
                </a:cxn>
                <a:cxn ang="0">
                  <a:pos x="489" y="68"/>
                </a:cxn>
                <a:cxn ang="0">
                  <a:pos x="466" y="88"/>
                </a:cxn>
                <a:cxn ang="0">
                  <a:pos x="437" y="107"/>
                </a:cxn>
                <a:cxn ang="0">
                  <a:pos x="422" y="133"/>
                </a:cxn>
                <a:cxn ang="0">
                  <a:pos x="419" y="317"/>
                </a:cxn>
                <a:cxn ang="0">
                  <a:pos x="388" y="302"/>
                </a:cxn>
                <a:cxn ang="0">
                  <a:pos x="364" y="273"/>
                </a:cxn>
                <a:cxn ang="0">
                  <a:pos x="336" y="250"/>
                </a:cxn>
                <a:cxn ang="0">
                  <a:pos x="299" y="252"/>
                </a:cxn>
                <a:cxn ang="0">
                  <a:pos x="275" y="270"/>
                </a:cxn>
                <a:cxn ang="0">
                  <a:pos x="255" y="294"/>
                </a:cxn>
                <a:cxn ang="0">
                  <a:pos x="242" y="323"/>
                </a:cxn>
                <a:cxn ang="0">
                  <a:pos x="241" y="353"/>
                </a:cxn>
                <a:cxn ang="0">
                  <a:pos x="257" y="364"/>
                </a:cxn>
                <a:cxn ang="0">
                  <a:pos x="279" y="368"/>
                </a:cxn>
                <a:cxn ang="0">
                  <a:pos x="304" y="370"/>
                </a:cxn>
                <a:cxn ang="0">
                  <a:pos x="330" y="376"/>
                </a:cxn>
                <a:cxn ang="0">
                  <a:pos x="353" y="407"/>
                </a:cxn>
                <a:cxn ang="0">
                  <a:pos x="352" y="443"/>
                </a:cxn>
                <a:cxn ang="0">
                  <a:pos x="334" y="462"/>
                </a:cxn>
                <a:cxn ang="0">
                  <a:pos x="311" y="479"/>
                </a:cxn>
                <a:cxn ang="0">
                  <a:pos x="278" y="465"/>
                </a:cxn>
                <a:cxn ang="0">
                  <a:pos x="241" y="445"/>
                </a:cxn>
                <a:cxn ang="0">
                  <a:pos x="202" y="432"/>
                </a:cxn>
                <a:cxn ang="0">
                  <a:pos x="98" y="508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146" name="Freeform 10"/>
            <p:cNvSpPr>
              <a:spLocks/>
            </p:cNvSpPr>
            <p:nvPr/>
          </p:nvSpPr>
          <p:spPr bwMode="grayWhite">
            <a:xfrm>
              <a:off x="459" y="2344"/>
              <a:ext cx="506" cy="470"/>
            </a:xfrm>
            <a:custGeom>
              <a:avLst/>
              <a:gdLst/>
              <a:ahLst/>
              <a:cxnLst>
                <a:cxn ang="0">
                  <a:pos x="229" y="453"/>
                </a:cxn>
                <a:cxn ang="0">
                  <a:pos x="200" y="429"/>
                </a:cxn>
                <a:cxn ang="0">
                  <a:pos x="175" y="402"/>
                </a:cxn>
                <a:cxn ang="0">
                  <a:pos x="158" y="368"/>
                </a:cxn>
                <a:cxn ang="0">
                  <a:pos x="241" y="275"/>
                </a:cxn>
                <a:cxn ang="0">
                  <a:pos x="224" y="248"/>
                </a:cxn>
                <a:cxn ang="0">
                  <a:pos x="198" y="228"/>
                </a:cxn>
                <a:cxn ang="0">
                  <a:pos x="166" y="214"/>
                </a:cxn>
                <a:cxn ang="0">
                  <a:pos x="139" y="217"/>
                </a:cxn>
                <a:cxn ang="0">
                  <a:pos x="128" y="238"/>
                </a:cxn>
                <a:cxn ang="0">
                  <a:pos x="120" y="262"/>
                </a:cxn>
                <a:cxn ang="0">
                  <a:pos x="104" y="283"/>
                </a:cxn>
                <a:cxn ang="0">
                  <a:pos x="77" y="291"/>
                </a:cxn>
                <a:cxn ang="0">
                  <a:pos x="53" y="288"/>
                </a:cxn>
                <a:cxn ang="0">
                  <a:pos x="31" y="275"/>
                </a:cxn>
                <a:cxn ang="0">
                  <a:pos x="12" y="257"/>
                </a:cxn>
                <a:cxn ang="0">
                  <a:pos x="61" y="109"/>
                </a:cxn>
                <a:cxn ang="0">
                  <a:pos x="24" y="85"/>
                </a:cxn>
                <a:cxn ang="0">
                  <a:pos x="0" y="53"/>
                </a:cxn>
                <a:cxn ang="0">
                  <a:pos x="19" y="22"/>
                </a:cxn>
                <a:cxn ang="0">
                  <a:pos x="54" y="0"/>
                </a:cxn>
                <a:cxn ang="0">
                  <a:pos x="82" y="6"/>
                </a:cxn>
                <a:cxn ang="0">
                  <a:pos x="103" y="29"/>
                </a:cxn>
                <a:cxn ang="0">
                  <a:pos x="132" y="57"/>
                </a:cxn>
                <a:cxn ang="0">
                  <a:pos x="175" y="64"/>
                </a:cxn>
                <a:cxn ang="0">
                  <a:pos x="215" y="43"/>
                </a:cxn>
                <a:cxn ang="0">
                  <a:pos x="243" y="16"/>
                </a:cxn>
                <a:cxn ang="0">
                  <a:pos x="265" y="22"/>
                </a:cxn>
                <a:cxn ang="0">
                  <a:pos x="284" y="34"/>
                </a:cxn>
                <a:cxn ang="0">
                  <a:pos x="301" y="52"/>
                </a:cxn>
                <a:cxn ang="0">
                  <a:pos x="318" y="72"/>
                </a:cxn>
                <a:cxn ang="0">
                  <a:pos x="314" y="98"/>
                </a:cxn>
                <a:cxn ang="0">
                  <a:pos x="296" y="115"/>
                </a:cxn>
                <a:cxn ang="0">
                  <a:pos x="278" y="123"/>
                </a:cxn>
                <a:cxn ang="0">
                  <a:pos x="260" y="130"/>
                </a:cxn>
                <a:cxn ang="0">
                  <a:pos x="249" y="152"/>
                </a:cxn>
                <a:cxn ang="0">
                  <a:pos x="257" y="180"/>
                </a:cxn>
                <a:cxn ang="0">
                  <a:pos x="288" y="210"/>
                </a:cxn>
                <a:cxn ang="0">
                  <a:pos x="321" y="231"/>
                </a:cxn>
                <a:cxn ang="0">
                  <a:pos x="339" y="231"/>
                </a:cxn>
                <a:cxn ang="0">
                  <a:pos x="358" y="228"/>
                </a:cxn>
                <a:cxn ang="0">
                  <a:pos x="377" y="200"/>
                </a:cxn>
                <a:cxn ang="0">
                  <a:pos x="385" y="171"/>
                </a:cxn>
                <a:cxn ang="0">
                  <a:pos x="404" y="158"/>
                </a:cxn>
                <a:cxn ang="0">
                  <a:pos x="497" y="213"/>
                </a:cxn>
                <a:cxn ang="0">
                  <a:pos x="482" y="238"/>
                </a:cxn>
                <a:cxn ang="0">
                  <a:pos x="458" y="259"/>
                </a:cxn>
                <a:cxn ang="0">
                  <a:pos x="438" y="282"/>
                </a:cxn>
                <a:cxn ang="0">
                  <a:pos x="434" y="313"/>
                </a:cxn>
                <a:cxn ang="0">
                  <a:pos x="467" y="339"/>
                </a:cxn>
                <a:cxn ang="0">
                  <a:pos x="505" y="362"/>
                </a:cxn>
                <a:cxn ang="0">
                  <a:pos x="329" y="370"/>
                </a:cxn>
                <a:cxn ang="0">
                  <a:pos x="306" y="395"/>
                </a:cxn>
                <a:cxn ang="0">
                  <a:pos x="287" y="423"/>
                </a:cxn>
                <a:cxn ang="0">
                  <a:pos x="267" y="452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147" name="Freeform 11"/>
            <p:cNvSpPr>
              <a:spLocks/>
            </p:cNvSpPr>
            <p:nvPr/>
          </p:nvSpPr>
          <p:spPr bwMode="grayWhite">
            <a:xfrm>
              <a:off x="477" y="2884"/>
              <a:ext cx="447" cy="520"/>
            </a:xfrm>
            <a:custGeom>
              <a:avLst/>
              <a:gdLst/>
              <a:ahLst/>
              <a:cxnLst>
                <a:cxn ang="0">
                  <a:pos x="254" y="495"/>
                </a:cxn>
                <a:cxn ang="0">
                  <a:pos x="245" y="454"/>
                </a:cxn>
                <a:cxn ang="0">
                  <a:pos x="230" y="417"/>
                </a:cxn>
                <a:cxn ang="0">
                  <a:pos x="193" y="402"/>
                </a:cxn>
                <a:cxn ang="0">
                  <a:pos x="150" y="412"/>
                </a:cxn>
                <a:cxn ang="0">
                  <a:pos x="112" y="417"/>
                </a:cxn>
                <a:cxn ang="0">
                  <a:pos x="93" y="399"/>
                </a:cxn>
                <a:cxn ang="0">
                  <a:pos x="81" y="370"/>
                </a:cxn>
                <a:cxn ang="0">
                  <a:pos x="75" y="339"/>
                </a:cxn>
                <a:cxn ang="0">
                  <a:pos x="76" y="309"/>
                </a:cxn>
                <a:cxn ang="0">
                  <a:pos x="106" y="300"/>
                </a:cxn>
                <a:cxn ang="0">
                  <a:pos x="146" y="307"/>
                </a:cxn>
                <a:cxn ang="0">
                  <a:pos x="175" y="294"/>
                </a:cxn>
                <a:cxn ang="0">
                  <a:pos x="186" y="273"/>
                </a:cxn>
                <a:cxn ang="0">
                  <a:pos x="189" y="246"/>
                </a:cxn>
                <a:cxn ang="0">
                  <a:pos x="188" y="219"/>
                </a:cxn>
                <a:cxn ang="0">
                  <a:pos x="178" y="191"/>
                </a:cxn>
                <a:cxn ang="0">
                  <a:pos x="153" y="171"/>
                </a:cxn>
                <a:cxn ang="0">
                  <a:pos x="123" y="172"/>
                </a:cxn>
                <a:cxn ang="0">
                  <a:pos x="93" y="185"/>
                </a:cxn>
                <a:cxn ang="0">
                  <a:pos x="64" y="194"/>
                </a:cxn>
                <a:cxn ang="0">
                  <a:pos x="34" y="185"/>
                </a:cxn>
                <a:cxn ang="0">
                  <a:pos x="19" y="166"/>
                </a:cxn>
                <a:cxn ang="0">
                  <a:pos x="9" y="146"/>
                </a:cxn>
                <a:cxn ang="0">
                  <a:pos x="2" y="122"/>
                </a:cxn>
                <a:cxn ang="0">
                  <a:pos x="0" y="98"/>
                </a:cxn>
                <a:cxn ang="0">
                  <a:pos x="387" y="12"/>
                </a:cxn>
                <a:cxn ang="0">
                  <a:pos x="399" y="41"/>
                </a:cxn>
                <a:cxn ang="0">
                  <a:pos x="406" y="74"/>
                </a:cxn>
                <a:cxn ang="0">
                  <a:pos x="411" y="107"/>
                </a:cxn>
                <a:cxn ang="0">
                  <a:pos x="396" y="141"/>
                </a:cxn>
                <a:cxn ang="0">
                  <a:pos x="375" y="144"/>
                </a:cxn>
                <a:cxn ang="0">
                  <a:pos x="354" y="141"/>
                </a:cxn>
                <a:cxn ang="0">
                  <a:pos x="332" y="137"/>
                </a:cxn>
                <a:cxn ang="0">
                  <a:pos x="307" y="141"/>
                </a:cxn>
                <a:cxn ang="0">
                  <a:pos x="286" y="166"/>
                </a:cxn>
                <a:cxn ang="0">
                  <a:pos x="285" y="199"/>
                </a:cxn>
                <a:cxn ang="0">
                  <a:pos x="289" y="222"/>
                </a:cxn>
                <a:cxn ang="0">
                  <a:pos x="295" y="247"/>
                </a:cxn>
                <a:cxn ang="0">
                  <a:pos x="308" y="268"/>
                </a:cxn>
                <a:cxn ang="0">
                  <a:pos x="332" y="282"/>
                </a:cxn>
                <a:cxn ang="0">
                  <a:pos x="357" y="282"/>
                </a:cxn>
                <a:cxn ang="0">
                  <a:pos x="379" y="272"/>
                </a:cxn>
                <a:cxn ang="0">
                  <a:pos x="402" y="262"/>
                </a:cxn>
                <a:cxn ang="0">
                  <a:pos x="426" y="265"/>
                </a:cxn>
                <a:cxn ang="0">
                  <a:pos x="436" y="287"/>
                </a:cxn>
                <a:cxn ang="0">
                  <a:pos x="442" y="312"/>
                </a:cxn>
                <a:cxn ang="0">
                  <a:pos x="444" y="338"/>
                </a:cxn>
                <a:cxn ang="0">
                  <a:pos x="436" y="358"/>
                </a:cxn>
                <a:cxn ang="0">
                  <a:pos x="397" y="366"/>
                </a:cxn>
                <a:cxn ang="0">
                  <a:pos x="363" y="380"/>
                </a:cxn>
                <a:cxn ang="0">
                  <a:pos x="347" y="406"/>
                </a:cxn>
                <a:cxn ang="0">
                  <a:pos x="353" y="437"/>
                </a:cxn>
                <a:cxn ang="0">
                  <a:pos x="372" y="464"/>
                </a:cxn>
                <a:cxn ang="0">
                  <a:pos x="369" y="492"/>
                </a:cxn>
                <a:cxn ang="0">
                  <a:pos x="347" y="503"/>
                </a:cxn>
                <a:cxn ang="0">
                  <a:pos x="323" y="511"/>
                </a:cxn>
                <a:cxn ang="0">
                  <a:pos x="298" y="516"/>
                </a:cxn>
                <a:cxn ang="0">
                  <a:pos x="272" y="519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148" name="Freeform 12"/>
            <p:cNvSpPr>
              <a:spLocks/>
            </p:cNvSpPr>
            <p:nvPr/>
          </p:nvSpPr>
          <p:spPr bwMode="grayWhite">
            <a:xfrm>
              <a:off x="49" y="2440"/>
              <a:ext cx="409" cy="621"/>
            </a:xfrm>
            <a:custGeom>
              <a:avLst/>
              <a:gdLst/>
              <a:ahLst/>
              <a:cxnLst>
                <a:cxn ang="0">
                  <a:pos x="232" y="620"/>
                </a:cxn>
                <a:cxn ang="0">
                  <a:pos x="189" y="605"/>
                </a:cxn>
                <a:cxn ang="0">
                  <a:pos x="182" y="565"/>
                </a:cxn>
                <a:cxn ang="0">
                  <a:pos x="193" y="519"/>
                </a:cxn>
                <a:cxn ang="0">
                  <a:pos x="165" y="492"/>
                </a:cxn>
                <a:cxn ang="0">
                  <a:pos x="126" y="490"/>
                </a:cxn>
                <a:cxn ang="0">
                  <a:pos x="87" y="497"/>
                </a:cxn>
                <a:cxn ang="0">
                  <a:pos x="44" y="505"/>
                </a:cxn>
                <a:cxn ang="0">
                  <a:pos x="25" y="493"/>
                </a:cxn>
                <a:cxn ang="0">
                  <a:pos x="21" y="472"/>
                </a:cxn>
                <a:cxn ang="0">
                  <a:pos x="19" y="448"/>
                </a:cxn>
                <a:cxn ang="0">
                  <a:pos x="17" y="423"/>
                </a:cxn>
                <a:cxn ang="0">
                  <a:pos x="21" y="396"/>
                </a:cxn>
                <a:cxn ang="0">
                  <a:pos x="52" y="377"/>
                </a:cxn>
                <a:cxn ang="0">
                  <a:pos x="82" y="375"/>
                </a:cxn>
                <a:cxn ang="0">
                  <a:pos x="116" y="373"/>
                </a:cxn>
                <a:cxn ang="0">
                  <a:pos x="137" y="354"/>
                </a:cxn>
                <a:cxn ang="0">
                  <a:pos x="151" y="327"/>
                </a:cxn>
                <a:cxn ang="0">
                  <a:pos x="151" y="294"/>
                </a:cxn>
                <a:cxn ang="0">
                  <a:pos x="137" y="262"/>
                </a:cxn>
                <a:cxn ang="0">
                  <a:pos x="111" y="256"/>
                </a:cxn>
                <a:cxn ang="0">
                  <a:pos x="86" y="264"/>
                </a:cxn>
                <a:cxn ang="0">
                  <a:pos x="60" y="275"/>
                </a:cxn>
                <a:cxn ang="0">
                  <a:pos x="35" y="282"/>
                </a:cxn>
                <a:cxn ang="0">
                  <a:pos x="6" y="268"/>
                </a:cxn>
                <a:cxn ang="0">
                  <a:pos x="1" y="231"/>
                </a:cxn>
                <a:cxn ang="0">
                  <a:pos x="9" y="205"/>
                </a:cxn>
                <a:cxn ang="0">
                  <a:pos x="15" y="175"/>
                </a:cxn>
                <a:cxn ang="0">
                  <a:pos x="44" y="161"/>
                </a:cxn>
                <a:cxn ang="0">
                  <a:pos x="87" y="156"/>
                </a:cxn>
                <a:cxn ang="0">
                  <a:pos x="127" y="145"/>
                </a:cxn>
                <a:cxn ang="0">
                  <a:pos x="154" y="113"/>
                </a:cxn>
                <a:cxn ang="0">
                  <a:pos x="152" y="72"/>
                </a:cxn>
                <a:cxn ang="0">
                  <a:pos x="150" y="29"/>
                </a:cxn>
                <a:cxn ang="0">
                  <a:pos x="186" y="4"/>
                </a:cxn>
                <a:cxn ang="0">
                  <a:pos x="228" y="1"/>
                </a:cxn>
                <a:cxn ang="0">
                  <a:pos x="252" y="22"/>
                </a:cxn>
                <a:cxn ang="0">
                  <a:pos x="248" y="53"/>
                </a:cxn>
                <a:cxn ang="0">
                  <a:pos x="241" y="86"/>
                </a:cxn>
                <a:cxn ang="0">
                  <a:pos x="247" y="116"/>
                </a:cxn>
                <a:cxn ang="0">
                  <a:pos x="371" y="252"/>
                </a:cxn>
                <a:cxn ang="0">
                  <a:pos x="338" y="262"/>
                </a:cxn>
                <a:cxn ang="0">
                  <a:pos x="301" y="257"/>
                </a:cxn>
                <a:cxn ang="0">
                  <a:pos x="264" y="260"/>
                </a:cxn>
                <a:cxn ang="0">
                  <a:pos x="237" y="286"/>
                </a:cxn>
                <a:cxn ang="0">
                  <a:pos x="233" y="316"/>
                </a:cxn>
                <a:cxn ang="0">
                  <a:pos x="234" y="348"/>
                </a:cxn>
                <a:cxn ang="0">
                  <a:pos x="245" y="377"/>
                </a:cxn>
                <a:cxn ang="0">
                  <a:pos x="265" y="400"/>
                </a:cxn>
                <a:cxn ang="0">
                  <a:pos x="284" y="397"/>
                </a:cxn>
                <a:cxn ang="0">
                  <a:pos x="303" y="385"/>
                </a:cxn>
                <a:cxn ang="0">
                  <a:pos x="322" y="370"/>
                </a:cxn>
                <a:cxn ang="0">
                  <a:pos x="345" y="356"/>
                </a:cxn>
                <a:cxn ang="0">
                  <a:pos x="383" y="363"/>
                </a:cxn>
                <a:cxn ang="0">
                  <a:pos x="407" y="390"/>
                </a:cxn>
                <a:cxn ang="0">
                  <a:pos x="407" y="416"/>
                </a:cxn>
                <a:cxn ang="0">
                  <a:pos x="402" y="444"/>
                </a:cxn>
                <a:cxn ang="0">
                  <a:pos x="368" y="456"/>
                </a:cxn>
                <a:cxn ang="0">
                  <a:pos x="327" y="467"/>
                </a:cxn>
                <a:cxn ang="0">
                  <a:pos x="291" y="485"/>
                </a:cxn>
                <a:cxn ang="0">
                  <a:pos x="266" y="611"/>
                </a:cxn>
              </a:cxnLst>
              <a:rect l="0" t="0" r="r" b="b"/>
              <a:pathLst>
                <a:path w="409" h="621">
                  <a:moveTo>
                    <a:pt x="266" y="611"/>
                  </a:moveTo>
                  <a:lnTo>
                    <a:pt x="254" y="616"/>
                  </a:lnTo>
                  <a:lnTo>
                    <a:pt x="243" y="618"/>
                  </a:lnTo>
                  <a:lnTo>
                    <a:pt x="232" y="620"/>
                  </a:lnTo>
                  <a:lnTo>
                    <a:pt x="221" y="619"/>
                  </a:lnTo>
                  <a:lnTo>
                    <a:pt x="210" y="617"/>
                  </a:lnTo>
                  <a:lnTo>
                    <a:pt x="199" y="611"/>
                  </a:lnTo>
                  <a:lnTo>
                    <a:pt x="189" y="605"/>
                  </a:lnTo>
                  <a:lnTo>
                    <a:pt x="179" y="598"/>
                  </a:lnTo>
                  <a:lnTo>
                    <a:pt x="179" y="588"/>
                  </a:lnTo>
                  <a:lnTo>
                    <a:pt x="180" y="577"/>
                  </a:lnTo>
                  <a:lnTo>
                    <a:pt x="182" y="565"/>
                  </a:lnTo>
                  <a:lnTo>
                    <a:pt x="186" y="555"/>
                  </a:lnTo>
                  <a:lnTo>
                    <a:pt x="190" y="543"/>
                  </a:lnTo>
                  <a:lnTo>
                    <a:pt x="192" y="531"/>
                  </a:lnTo>
                  <a:lnTo>
                    <a:pt x="193" y="519"/>
                  </a:lnTo>
                  <a:lnTo>
                    <a:pt x="189" y="506"/>
                  </a:lnTo>
                  <a:lnTo>
                    <a:pt x="182" y="500"/>
                  </a:lnTo>
                  <a:lnTo>
                    <a:pt x="173" y="495"/>
                  </a:lnTo>
                  <a:lnTo>
                    <a:pt x="165" y="492"/>
                  </a:lnTo>
                  <a:lnTo>
                    <a:pt x="155" y="489"/>
                  </a:lnTo>
                  <a:lnTo>
                    <a:pt x="146" y="489"/>
                  </a:lnTo>
                  <a:lnTo>
                    <a:pt x="136" y="488"/>
                  </a:lnTo>
                  <a:lnTo>
                    <a:pt x="126" y="490"/>
                  </a:lnTo>
                  <a:lnTo>
                    <a:pt x="117" y="490"/>
                  </a:lnTo>
                  <a:lnTo>
                    <a:pt x="107" y="493"/>
                  </a:lnTo>
                  <a:lnTo>
                    <a:pt x="97" y="495"/>
                  </a:lnTo>
                  <a:lnTo>
                    <a:pt x="87" y="497"/>
                  </a:lnTo>
                  <a:lnTo>
                    <a:pt x="76" y="499"/>
                  </a:lnTo>
                  <a:lnTo>
                    <a:pt x="65" y="502"/>
                  </a:lnTo>
                  <a:lnTo>
                    <a:pt x="55" y="503"/>
                  </a:lnTo>
                  <a:lnTo>
                    <a:pt x="44" y="505"/>
                  </a:lnTo>
                  <a:lnTo>
                    <a:pt x="34" y="506"/>
                  </a:lnTo>
                  <a:lnTo>
                    <a:pt x="30" y="502"/>
                  </a:lnTo>
                  <a:lnTo>
                    <a:pt x="28" y="498"/>
                  </a:lnTo>
                  <a:lnTo>
                    <a:pt x="25" y="493"/>
                  </a:lnTo>
                  <a:lnTo>
                    <a:pt x="23" y="489"/>
                  </a:lnTo>
                  <a:lnTo>
                    <a:pt x="23" y="483"/>
                  </a:lnTo>
                  <a:lnTo>
                    <a:pt x="21" y="478"/>
                  </a:lnTo>
                  <a:lnTo>
                    <a:pt x="21" y="472"/>
                  </a:lnTo>
                  <a:lnTo>
                    <a:pt x="20" y="466"/>
                  </a:lnTo>
                  <a:lnTo>
                    <a:pt x="19" y="460"/>
                  </a:lnTo>
                  <a:lnTo>
                    <a:pt x="19" y="454"/>
                  </a:lnTo>
                  <a:lnTo>
                    <a:pt x="19" y="448"/>
                  </a:lnTo>
                  <a:lnTo>
                    <a:pt x="19" y="442"/>
                  </a:lnTo>
                  <a:lnTo>
                    <a:pt x="18" y="435"/>
                  </a:lnTo>
                  <a:lnTo>
                    <a:pt x="17" y="429"/>
                  </a:lnTo>
                  <a:lnTo>
                    <a:pt x="17" y="423"/>
                  </a:lnTo>
                  <a:lnTo>
                    <a:pt x="15" y="417"/>
                  </a:lnTo>
                  <a:lnTo>
                    <a:pt x="14" y="410"/>
                  </a:lnTo>
                  <a:lnTo>
                    <a:pt x="17" y="402"/>
                  </a:lnTo>
                  <a:lnTo>
                    <a:pt x="21" y="396"/>
                  </a:lnTo>
                  <a:lnTo>
                    <a:pt x="26" y="391"/>
                  </a:lnTo>
                  <a:lnTo>
                    <a:pt x="35" y="386"/>
                  </a:lnTo>
                  <a:lnTo>
                    <a:pt x="42" y="381"/>
                  </a:lnTo>
                  <a:lnTo>
                    <a:pt x="52" y="377"/>
                  </a:lnTo>
                  <a:lnTo>
                    <a:pt x="61" y="374"/>
                  </a:lnTo>
                  <a:lnTo>
                    <a:pt x="67" y="373"/>
                  </a:lnTo>
                  <a:lnTo>
                    <a:pt x="75" y="374"/>
                  </a:lnTo>
                  <a:lnTo>
                    <a:pt x="82" y="375"/>
                  </a:lnTo>
                  <a:lnTo>
                    <a:pt x="91" y="375"/>
                  </a:lnTo>
                  <a:lnTo>
                    <a:pt x="98" y="376"/>
                  </a:lnTo>
                  <a:lnTo>
                    <a:pt x="107" y="375"/>
                  </a:lnTo>
                  <a:lnTo>
                    <a:pt x="116" y="373"/>
                  </a:lnTo>
                  <a:lnTo>
                    <a:pt x="127" y="371"/>
                  </a:lnTo>
                  <a:lnTo>
                    <a:pt x="130" y="366"/>
                  </a:lnTo>
                  <a:lnTo>
                    <a:pt x="134" y="359"/>
                  </a:lnTo>
                  <a:lnTo>
                    <a:pt x="137" y="354"/>
                  </a:lnTo>
                  <a:lnTo>
                    <a:pt x="140" y="348"/>
                  </a:lnTo>
                  <a:lnTo>
                    <a:pt x="144" y="341"/>
                  </a:lnTo>
                  <a:lnTo>
                    <a:pt x="148" y="334"/>
                  </a:lnTo>
                  <a:lnTo>
                    <a:pt x="151" y="327"/>
                  </a:lnTo>
                  <a:lnTo>
                    <a:pt x="156" y="321"/>
                  </a:lnTo>
                  <a:lnTo>
                    <a:pt x="153" y="313"/>
                  </a:lnTo>
                  <a:lnTo>
                    <a:pt x="151" y="304"/>
                  </a:lnTo>
                  <a:lnTo>
                    <a:pt x="151" y="294"/>
                  </a:lnTo>
                  <a:lnTo>
                    <a:pt x="149" y="285"/>
                  </a:lnTo>
                  <a:lnTo>
                    <a:pt x="147" y="275"/>
                  </a:lnTo>
                  <a:lnTo>
                    <a:pt x="143" y="269"/>
                  </a:lnTo>
                  <a:lnTo>
                    <a:pt x="137" y="262"/>
                  </a:lnTo>
                  <a:lnTo>
                    <a:pt x="129" y="257"/>
                  </a:lnTo>
                  <a:lnTo>
                    <a:pt x="123" y="257"/>
                  </a:lnTo>
                  <a:lnTo>
                    <a:pt x="117" y="257"/>
                  </a:lnTo>
                  <a:lnTo>
                    <a:pt x="111" y="256"/>
                  </a:lnTo>
                  <a:lnTo>
                    <a:pt x="104" y="258"/>
                  </a:lnTo>
                  <a:lnTo>
                    <a:pt x="98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0" y="266"/>
                  </a:lnTo>
                  <a:lnTo>
                    <a:pt x="73" y="270"/>
                  </a:lnTo>
                  <a:lnTo>
                    <a:pt x="67" y="273"/>
                  </a:lnTo>
                  <a:lnTo>
                    <a:pt x="60" y="275"/>
                  </a:lnTo>
                  <a:lnTo>
                    <a:pt x="55" y="278"/>
                  </a:lnTo>
                  <a:lnTo>
                    <a:pt x="48" y="280"/>
                  </a:lnTo>
                  <a:lnTo>
                    <a:pt x="41" y="282"/>
                  </a:lnTo>
                  <a:lnTo>
                    <a:pt x="35" y="282"/>
                  </a:lnTo>
                  <a:lnTo>
                    <a:pt x="28" y="283"/>
                  </a:lnTo>
                  <a:lnTo>
                    <a:pt x="20" y="280"/>
                  </a:lnTo>
                  <a:lnTo>
                    <a:pt x="12" y="275"/>
                  </a:lnTo>
                  <a:lnTo>
                    <a:pt x="6" y="268"/>
                  </a:lnTo>
                  <a:lnTo>
                    <a:pt x="2" y="259"/>
                  </a:lnTo>
                  <a:lnTo>
                    <a:pt x="2" y="252"/>
                  </a:lnTo>
                  <a:lnTo>
                    <a:pt x="0" y="241"/>
                  </a:lnTo>
                  <a:lnTo>
                    <a:pt x="1" y="231"/>
                  </a:lnTo>
                  <a:lnTo>
                    <a:pt x="5" y="222"/>
                  </a:lnTo>
                  <a:lnTo>
                    <a:pt x="6" y="217"/>
                  </a:lnTo>
                  <a:lnTo>
                    <a:pt x="8" y="210"/>
                  </a:lnTo>
                  <a:lnTo>
                    <a:pt x="9" y="205"/>
                  </a:lnTo>
                  <a:lnTo>
                    <a:pt x="10" y="196"/>
                  </a:lnTo>
                  <a:lnTo>
                    <a:pt x="12" y="190"/>
                  </a:lnTo>
                  <a:lnTo>
                    <a:pt x="13" y="183"/>
                  </a:lnTo>
                  <a:lnTo>
                    <a:pt x="15" y="175"/>
                  </a:lnTo>
                  <a:lnTo>
                    <a:pt x="17" y="167"/>
                  </a:lnTo>
                  <a:lnTo>
                    <a:pt x="26" y="165"/>
                  </a:lnTo>
                  <a:lnTo>
                    <a:pt x="34" y="163"/>
                  </a:lnTo>
                  <a:lnTo>
                    <a:pt x="44" y="161"/>
                  </a:lnTo>
                  <a:lnTo>
                    <a:pt x="54" y="160"/>
                  </a:lnTo>
                  <a:lnTo>
                    <a:pt x="64" y="158"/>
                  </a:lnTo>
                  <a:lnTo>
                    <a:pt x="75" y="158"/>
                  </a:lnTo>
                  <a:lnTo>
                    <a:pt x="87" y="156"/>
                  </a:lnTo>
                  <a:lnTo>
                    <a:pt x="97" y="155"/>
                  </a:lnTo>
                  <a:lnTo>
                    <a:pt x="108" y="153"/>
                  </a:lnTo>
                  <a:lnTo>
                    <a:pt x="118" y="150"/>
                  </a:lnTo>
                  <a:lnTo>
                    <a:pt x="127" y="145"/>
                  </a:lnTo>
                  <a:lnTo>
                    <a:pt x="136" y="140"/>
                  </a:lnTo>
                  <a:lnTo>
                    <a:pt x="142" y="132"/>
                  </a:lnTo>
                  <a:lnTo>
                    <a:pt x="148" y="124"/>
                  </a:lnTo>
                  <a:lnTo>
                    <a:pt x="154" y="113"/>
                  </a:lnTo>
                  <a:lnTo>
                    <a:pt x="157" y="99"/>
                  </a:lnTo>
                  <a:lnTo>
                    <a:pt x="157" y="91"/>
                  </a:lnTo>
                  <a:lnTo>
                    <a:pt x="156" y="81"/>
                  </a:lnTo>
                  <a:lnTo>
                    <a:pt x="152" y="72"/>
                  </a:lnTo>
                  <a:lnTo>
                    <a:pt x="149" y="61"/>
                  </a:lnTo>
                  <a:lnTo>
                    <a:pt x="147" y="51"/>
                  </a:lnTo>
                  <a:lnTo>
                    <a:pt x="147" y="39"/>
                  </a:lnTo>
                  <a:lnTo>
                    <a:pt x="150" y="29"/>
                  </a:lnTo>
                  <a:lnTo>
                    <a:pt x="156" y="18"/>
                  </a:lnTo>
                  <a:lnTo>
                    <a:pt x="166" y="13"/>
                  </a:lnTo>
                  <a:lnTo>
                    <a:pt x="175" y="8"/>
                  </a:lnTo>
                  <a:lnTo>
                    <a:pt x="186" y="4"/>
                  </a:lnTo>
                  <a:lnTo>
                    <a:pt x="196" y="1"/>
                  </a:lnTo>
                  <a:lnTo>
                    <a:pt x="207" y="0"/>
                  </a:lnTo>
                  <a:lnTo>
                    <a:pt x="217" y="0"/>
                  </a:lnTo>
                  <a:lnTo>
                    <a:pt x="228" y="1"/>
                  </a:lnTo>
                  <a:lnTo>
                    <a:pt x="239" y="3"/>
                  </a:lnTo>
                  <a:lnTo>
                    <a:pt x="246" y="9"/>
                  </a:lnTo>
                  <a:lnTo>
                    <a:pt x="249" y="14"/>
                  </a:lnTo>
                  <a:lnTo>
                    <a:pt x="252" y="22"/>
                  </a:lnTo>
                  <a:lnTo>
                    <a:pt x="252" y="29"/>
                  </a:lnTo>
                  <a:lnTo>
                    <a:pt x="252" y="36"/>
                  </a:lnTo>
                  <a:lnTo>
                    <a:pt x="250" y="44"/>
                  </a:lnTo>
                  <a:lnTo>
                    <a:pt x="248" y="53"/>
                  </a:lnTo>
                  <a:lnTo>
                    <a:pt x="246" y="61"/>
                  </a:lnTo>
                  <a:lnTo>
                    <a:pt x="244" y="69"/>
                  </a:lnTo>
                  <a:lnTo>
                    <a:pt x="241" y="78"/>
                  </a:lnTo>
                  <a:lnTo>
                    <a:pt x="241" y="86"/>
                  </a:lnTo>
                  <a:lnTo>
                    <a:pt x="239" y="94"/>
                  </a:lnTo>
                  <a:lnTo>
                    <a:pt x="241" y="102"/>
                  </a:lnTo>
                  <a:lnTo>
                    <a:pt x="242" y="109"/>
                  </a:lnTo>
                  <a:lnTo>
                    <a:pt x="247" y="116"/>
                  </a:lnTo>
                  <a:lnTo>
                    <a:pt x="253" y="122"/>
                  </a:lnTo>
                  <a:lnTo>
                    <a:pt x="376" y="124"/>
                  </a:lnTo>
                  <a:lnTo>
                    <a:pt x="377" y="244"/>
                  </a:lnTo>
                  <a:lnTo>
                    <a:pt x="371" y="252"/>
                  </a:lnTo>
                  <a:lnTo>
                    <a:pt x="363" y="257"/>
                  </a:lnTo>
                  <a:lnTo>
                    <a:pt x="354" y="260"/>
                  </a:lnTo>
                  <a:lnTo>
                    <a:pt x="347" y="262"/>
                  </a:lnTo>
                  <a:lnTo>
                    <a:pt x="338" y="262"/>
                  </a:lnTo>
                  <a:lnTo>
                    <a:pt x="328" y="261"/>
                  </a:lnTo>
                  <a:lnTo>
                    <a:pt x="319" y="260"/>
                  </a:lnTo>
                  <a:lnTo>
                    <a:pt x="310" y="259"/>
                  </a:lnTo>
                  <a:lnTo>
                    <a:pt x="301" y="257"/>
                  </a:lnTo>
                  <a:lnTo>
                    <a:pt x="292" y="256"/>
                  </a:lnTo>
                  <a:lnTo>
                    <a:pt x="282" y="257"/>
                  </a:lnTo>
                  <a:lnTo>
                    <a:pt x="274" y="257"/>
                  </a:lnTo>
                  <a:lnTo>
                    <a:pt x="264" y="260"/>
                  </a:lnTo>
                  <a:lnTo>
                    <a:pt x="256" y="264"/>
                  </a:lnTo>
                  <a:lnTo>
                    <a:pt x="248" y="271"/>
                  </a:lnTo>
                  <a:lnTo>
                    <a:pt x="240" y="280"/>
                  </a:lnTo>
                  <a:lnTo>
                    <a:pt x="237" y="286"/>
                  </a:lnTo>
                  <a:lnTo>
                    <a:pt x="236" y="293"/>
                  </a:lnTo>
                  <a:lnTo>
                    <a:pt x="235" y="300"/>
                  </a:lnTo>
                  <a:lnTo>
                    <a:pt x="234" y="308"/>
                  </a:lnTo>
                  <a:lnTo>
                    <a:pt x="233" y="316"/>
                  </a:lnTo>
                  <a:lnTo>
                    <a:pt x="233" y="323"/>
                  </a:lnTo>
                  <a:lnTo>
                    <a:pt x="233" y="331"/>
                  </a:lnTo>
                  <a:lnTo>
                    <a:pt x="234" y="339"/>
                  </a:lnTo>
                  <a:lnTo>
                    <a:pt x="234" y="348"/>
                  </a:lnTo>
                  <a:lnTo>
                    <a:pt x="237" y="355"/>
                  </a:lnTo>
                  <a:lnTo>
                    <a:pt x="238" y="362"/>
                  </a:lnTo>
                  <a:lnTo>
                    <a:pt x="241" y="370"/>
                  </a:lnTo>
                  <a:lnTo>
                    <a:pt x="245" y="377"/>
                  </a:lnTo>
                  <a:lnTo>
                    <a:pt x="249" y="385"/>
                  </a:lnTo>
                  <a:lnTo>
                    <a:pt x="254" y="392"/>
                  </a:lnTo>
                  <a:lnTo>
                    <a:pt x="259" y="397"/>
                  </a:lnTo>
                  <a:lnTo>
                    <a:pt x="265" y="400"/>
                  </a:lnTo>
                  <a:lnTo>
                    <a:pt x="270" y="400"/>
                  </a:lnTo>
                  <a:lnTo>
                    <a:pt x="275" y="400"/>
                  </a:lnTo>
                  <a:lnTo>
                    <a:pt x="278" y="398"/>
                  </a:lnTo>
                  <a:lnTo>
                    <a:pt x="284" y="397"/>
                  </a:lnTo>
                  <a:lnTo>
                    <a:pt x="289" y="394"/>
                  </a:lnTo>
                  <a:lnTo>
                    <a:pt x="294" y="392"/>
                  </a:lnTo>
                  <a:lnTo>
                    <a:pt x="298" y="388"/>
                  </a:lnTo>
                  <a:lnTo>
                    <a:pt x="303" y="385"/>
                  </a:lnTo>
                  <a:lnTo>
                    <a:pt x="308" y="381"/>
                  </a:lnTo>
                  <a:lnTo>
                    <a:pt x="313" y="378"/>
                  </a:lnTo>
                  <a:lnTo>
                    <a:pt x="318" y="373"/>
                  </a:lnTo>
                  <a:lnTo>
                    <a:pt x="322" y="370"/>
                  </a:lnTo>
                  <a:lnTo>
                    <a:pt x="326" y="366"/>
                  </a:lnTo>
                  <a:lnTo>
                    <a:pt x="331" y="363"/>
                  </a:lnTo>
                  <a:lnTo>
                    <a:pt x="336" y="360"/>
                  </a:lnTo>
                  <a:lnTo>
                    <a:pt x="345" y="356"/>
                  </a:lnTo>
                  <a:lnTo>
                    <a:pt x="355" y="355"/>
                  </a:lnTo>
                  <a:lnTo>
                    <a:pt x="365" y="356"/>
                  </a:lnTo>
                  <a:lnTo>
                    <a:pt x="375" y="359"/>
                  </a:lnTo>
                  <a:lnTo>
                    <a:pt x="383" y="363"/>
                  </a:lnTo>
                  <a:lnTo>
                    <a:pt x="392" y="369"/>
                  </a:lnTo>
                  <a:lnTo>
                    <a:pt x="400" y="376"/>
                  </a:lnTo>
                  <a:lnTo>
                    <a:pt x="406" y="383"/>
                  </a:lnTo>
                  <a:lnTo>
                    <a:pt x="407" y="390"/>
                  </a:lnTo>
                  <a:lnTo>
                    <a:pt x="408" y="396"/>
                  </a:lnTo>
                  <a:lnTo>
                    <a:pt x="408" y="403"/>
                  </a:lnTo>
                  <a:lnTo>
                    <a:pt x="408" y="410"/>
                  </a:lnTo>
                  <a:lnTo>
                    <a:pt x="407" y="416"/>
                  </a:lnTo>
                  <a:lnTo>
                    <a:pt x="408" y="423"/>
                  </a:lnTo>
                  <a:lnTo>
                    <a:pt x="408" y="431"/>
                  </a:lnTo>
                  <a:lnTo>
                    <a:pt x="408" y="438"/>
                  </a:lnTo>
                  <a:lnTo>
                    <a:pt x="402" y="444"/>
                  </a:lnTo>
                  <a:lnTo>
                    <a:pt x="395" y="447"/>
                  </a:lnTo>
                  <a:lnTo>
                    <a:pt x="387" y="451"/>
                  </a:lnTo>
                  <a:lnTo>
                    <a:pt x="378" y="454"/>
                  </a:lnTo>
                  <a:lnTo>
                    <a:pt x="368" y="456"/>
                  </a:lnTo>
                  <a:lnTo>
                    <a:pt x="358" y="459"/>
                  </a:lnTo>
                  <a:lnTo>
                    <a:pt x="348" y="463"/>
                  </a:lnTo>
                  <a:lnTo>
                    <a:pt x="338" y="465"/>
                  </a:lnTo>
                  <a:lnTo>
                    <a:pt x="327" y="467"/>
                  </a:lnTo>
                  <a:lnTo>
                    <a:pt x="317" y="471"/>
                  </a:lnTo>
                  <a:lnTo>
                    <a:pt x="309" y="475"/>
                  </a:lnTo>
                  <a:lnTo>
                    <a:pt x="299" y="480"/>
                  </a:lnTo>
                  <a:lnTo>
                    <a:pt x="291" y="485"/>
                  </a:lnTo>
                  <a:lnTo>
                    <a:pt x="283" y="490"/>
                  </a:lnTo>
                  <a:lnTo>
                    <a:pt x="277" y="498"/>
                  </a:lnTo>
                  <a:lnTo>
                    <a:pt x="271" y="508"/>
                  </a:lnTo>
                  <a:lnTo>
                    <a:pt x="266" y="61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149" name="Freeform 13"/>
            <p:cNvSpPr>
              <a:spLocks/>
            </p:cNvSpPr>
            <p:nvPr/>
          </p:nvSpPr>
          <p:spPr bwMode="grayWhite">
            <a:xfrm>
              <a:off x="548" y="-13"/>
              <a:ext cx="439" cy="396"/>
            </a:xfrm>
            <a:custGeom>
              <a:avLst/>
              <a:gdLst/>
              <a:ahLst/>
              <a:cxnLst>
                <a:cxn ang="0">
                  <a:pos x="246" y="372"/>
                </a:cxn>
                <a:cxn ang="0">
                  <a:pos x="237" y="330"/>
                </a:cxn>
                <a:cxn ang="0">
                  <a:pos x="222" y="293"/>
                </a:cxn>
                <a:cxn ang="0">
                  <a:pos x="185" y="278"/>
                </a:cxn>
                <a:cxn ang="0">
                  <a:pos x="142" y="289"/>
                </a:cxn>
                <a:cxn ang="0">
                  <a:pos x="104" y="293"/>
                </a:cxn>
                <a:cxn ang="0">
                  <a:pos x="85" y="275"/>
                </a:cxn>
                <a:cxn ang="0">
                  <a:pos x="73" y="247"/>
                </a:cxn>
                <a:cxn ang="0">
                  <a:pos x="67" y="215"/>
                </a:cxn>
                <a:cxn ang="0">
                  <a:pos x="68" y="185"/>
                </a:cxn>
                <a:cxn ang="0">
                  <a:pos x="99" y="176"/>
                </a:cxn>
                <a:cxn ang="0">
                  <a:pos x="139" y="183"/>
                </a:cxn>
                <a:cxn ang="0">
                  <a:pos x="167" y="170"/>
                </a:cxn>
                <a:cxn ang="0">
                  <a:pos x="179" y="149"/>
                </a:cxn>
                <a:cxn ang="0">
                  <a:pos x="181" y="123"/>
                </a:cxn>
                <a:cxn ang="0">
                  <a:pos x="180" y="96"/>
                </a:cxn>
                <a:cxn ang="0">
                  <a:pos x="170" y="68"/>
                </a:cxn>
                <a:cxn ang="0">
                  <a:pos x="146" y="48"/>
                </a:cxn>
                <a:cxn ang="0">
                  <a:pos x="115" y="49"/>
                </a:cxn>
                <a:cxn ang="0">
                  <a:pos x="86" y="62"/>
                </a:cxn>
                <a:cxn ang="0">
                  <a:pos x="56" y="71"/>
                </a:cxn>
                <a:cxn ang="0">
                  <a:pos x="26" y="62"/>
                </a:cxn>
                <a:cxn ang="0">
                  <a:pos x="11" y="43"/>
                </a:cxn>
                <a:cxn ang="0">
                  <a:pos x="1" y="22"/>
                </a:cxn>
                <a:cxn ang="0">
                  <a:pos x="388" y="18"/>
                </a:cxn>
                <a:cxn ang="0">
                  <a:pos x="367" y="21"/>
                </a:cxn>
                <a:cxn ang="0">
                  <a:pos x="346" y="18"/>
                </a:cxn>
                <a:cxn ang="0">
                  <a:pos x="324" y="13"/>
                </a:cxn>
                <a:cxn ang="0">
                  <a:pos x="299" y="18"/>
                </a:cxn>
                <a:cxn ang="0">
                  <a:pos x="278" y="43"/>
                </a:cxn>
                <a:cxn ang="0">
                  <a:pos x="277" y="75"/>
                </a:cxn>
                <a:cxn ang="0">
                  <a:pos x="281" y="99"/>
                </a:cxn>
                <a:cxn ang="0">
                  <a:pos x="287" y="124"/>
                </a:cxn>
                <a:cxn ang="0">
                  <a:pos x="300" y="145"/>
                </a:cxn>
                <a:cxn ang="0">
                  <a:pos x="325" y="159"/>
                </a:cxn>
                <a:cxn ang="0">
                  <a:pos x="349" y="158"/>
                </a:cxn>
                <a:cxn ang="0">
                  <a:pos x="371" y="148"/>
                </a:cxn>
                <a:cxn ang="0">
                  <a:pos x="394" y="138"/>
                </a:cxn>
                <a:cxn ang="0">
                  <a:pos x="418" y="142"/>
                </a:cxn>
                <a:cxn ang="0">
                  <a:pos x="428" y="163"/>
                </a:cxn>
                <a:cxn ang="0">
                  <a:pos x="434" y="188"/>
                </a:cxn>
                <a:cxn ang="0">
                  <a:pos x="436" y="215"/>
                </a:cxn>
                <a:cxn ang="0">
                  <a:pos x="428" y="234"/>
                </a:cxn>
                <a:cxn ang="0">
                  <a:pos x="389" y="242"/>
                </a:cxn>
                <a:cxn ang="0">
                  <a:pos x="355" y="257"/>
                </a:cxn>
                <a:cxn ang="0">
                  <a:pos x="339" y="282"/>
                </a:cxn>
                <a:cxn ang="0">
                  <a:pos x="345" y="313"/>
                </a:cxn>
                <a:cxn ang="0">
                  <a:pos x="364" y="340"/>
                </a:cxn>
                <a:cxn ang="0">
                  <a:pos x="361" y="368"/>
                </a:cxn>
                <a:cxn ang="0">
                  <a:pos x="339" y="379"/>
                </a:cxn>
                <a:cxn ang="0">
                  <a:pos x="315" y="387"/>
                </a:cxn>
                <a:cxn ang="0">
                  <a:pos x="290" y="392"/>
                </a:cxn>
                <a:cxn ang="0">
                  <a:pos x="264" y="395"/>
                </a:cxn>
              </a:cxnLst>
              <a:rect l="0" t="0" r="r" b="b"/>
              <a:pathLst>
                <a:path w="439" h="396">
                  <a:moveTo>
                    <a:pt x="264" y="395"/>
                  </a:moveTo>
                  <a:lnTo>
                    <a:pt x="257" y="388"/>
                  </a:lnTo>
                  <a:lnTo>
                    <a:pt x="251" y="381"/>
                  </a:lnTo>
                  <a:lnTo>
                    <a:pt x="246" y="372"/>
                  </a:lnTo>
                  <a:lnTo>
                    <a:pt x="244" y="362"/>
                  </a:lnTo>
                  <a:lnTo>
                    <a:pt x="240" y="351"/>
                  </a:lnTo>
                  <a:lnTo>
                    <a:pt x="238" y="341"/>
                  </a:lnTo>
                  <a:lnTo>
                    <a:pt x="237" y="330"/>
                  </a:lnTo>
                  <a:lnTo>
                    <a:pt x="234" y="320"/>
                  </a:lnTo>
                  <a:lnTo>
                    <a:pt x="231" y="310"/>
                  </a:lnTo>
                  <a:lnTo>
                    <a:pt x="227" y="301"/>
                  </a:lnTo>
                  <a:lnTo>
                    <a:pt x="222" y="293"/>
                  </a:lnTo>
                  <a:lnTo>
                    <a:pt x="215" y="287"/>
                  </a:lnTo>
                  <a:lnTo>
                    <a:pt x="207" y="282"/>
                  </a:lnTo>
                  <a:lnTo>
                    <a:pt x="197" y="279"/>
                  </a:lnTo>
                  <a:lnTo>
                    <a:pt x="185" y="278"/>
                  </a:lnTo>
                  <a:lnTo>
                    <a:pt x="169" y="280"/>
                  </a:lnTo>
                  <a:lnTo>
                    <a:pt x="160" y="283"/>
                  </a:lnTo>
                  <a:lnTo>
                    <a:pt x="151" y="286"/>
                  </a:lnTo>
                  <a:lnTo>
                    <a:pt x="142" y="289"/>
                  </a:lnTo>
                  <a:lnTo>
                    <a:pt x="132" y="291"/>
                  </a:lnTo>
                  <a:lnTo>
                    <a:pt x="123" y="292"/>
                  </a:lnTo>
                  <a:lnTo>
                    <a:pt x="114" y="293"/>
                  </a:lnTo>
                  <a:lnTo>
                    <a:pt x="104" y="293"/>
                  </a:lnTo>
                  <a:lnTo>
                    <a:pt x="94" y="293"/>
                  </a:lnTo>
                  <a:lnTo>
                    <a:pt x="91" y="288"/>
                  </a:lnTo>
                  <a:lnTo>
                    <a:pt x="88" y="282"/>
                  </a:lnTo>
                  <a:lnTo>
                    <a:pt x="85" y="275"/>
                  </a:lnTo>
                  <a:lnTo>
                    <a:pt x="82" y="269"/>
                  </a:lnTo>
                  <a:lnTo>
                    <a:pt x="79" y="261"/>
                  </a:lnTo>
                  <a:lnTo>
                    <a:pt x="76" y="254"/>
                  </a:lnTo>
                  <a:lnTo>
                    <a:pt x="73" y="247"/>
                  </a:lnTo>
                  <a:lnTo>
                    <a:pt x="72" y="238"/>
                  </a:lnTo>
                  <a:lnTo>
                    <a:pt x="70" y="231"/>
                  </a:lnTo>
                  <a:lnTo>
                    <a:pt x="68" y="224"/>
                  </a:lnTo>
                  <a:lnTo>
                    <a:pt x="67" y="215"/>
                  </a:lnTo>
                  <a:lnTo>
                    <a:pt x="66" y="208"/>
                  </a:lnTo>
                  <a:lnTo>
                    <a:pt x="66" y="201"/>
                  </a:lnTo>
                  <a:lnTo>
                    <a:pt x="67" y="192"/>
                  </a:lnTo>
                  <a:lnTo>
                    <a:pt x="68" y="185"/>
                  </a:lnTo>
                  <a:lnTo>
                    <a:pt x="70" y="179"/>
                  </a:lnTo>
                  <a:lnTo>
                    <a:pt x="79" y="175"/>
                  </a:lnTo>
                  <a:lnTo>
                    <a:pt x="89" y="174"/>
                  </a:lnTo>
                  <a:lnTo>
                    <a:pt x="99" y="176"/>
                  </a:lnTo>
                  <a:lnTo>
                    <a:pt x="108" y="179"/>
                  </a:lnTo>
                  <a:lnTo>
                    <a:pt x="119" y="181"/>
                  </a:lnTo>
                  <a:lnTo>
                    <a:pt x="128" y="183"/>
                  </a:lnTo>
                  <a:lnTo>
                    <a:pt x="139" y="183"/>
                  </a:lnTo>
                  <a:lnTo>
                    <a:pt x="149" y="182"/>
                  </a:lnTo>
                  <a:lnTo>
                    <a:pt x="157" y="179"/>
                  </a:lnTo>
                  <a:lnTo>
                    <a:pt x="162" y="174"/>
                  </a:lnTo>
                  <a:lnTo>
                    <a:pt x="167" y="170"/>
                  </a:lnTo>
                  <a:lnTo>
                    <a:pt x="171" y="166"/>
                  </a:lnTo>
                  <a:lnTo>
                    <a:pt x="174" y="160"/>
                  </a:lnTo>
                  <a:lnTo>
                    <a:pt x="177" y="155"/>
                  </a:lnTo>
                  <a:lnTo>
                    <a:pt x="179" y="149"/>
                  </a:lnTo>
                  <a:lnTo>
                    <a:pt x="179" y="142"/>
                  </a:lnTo>
                  <a:lnTo>
                    <a:pt x="180" y="136"/>
                  </a:lnTo>
                  <a:lnTo>
                    <a:pt x="181" y="129"/>
                  </a:lnTo>
                  <a:lnTo>
                    <a:pt x="181" y="123"/>
                  </a:lnTo>
                  <a:lnTo>
                    <a:pt x="181" y="115"/>
                  </a:lnTo>
                  <a:lnTo>
                    <a:pt x="181" y="109"/>
                  </a:lnTo>
                  <a:lnTo>
                    <a:pt x="181" y="102"/>
                  </a:lnTo>
                  <a:lnTo>
                    <a:pt x="180" y="96"/>
                  </a:lnTo>
                  <a:lnTo>
                    <a:pt x="180" y="89"/>
                  </a:lnTo>
                  <a:lnTo>
                    <a:pt x="178" y="81"/>
                  </a:lnTo>
                  <a:lnTo>
                    <a:pt x="174" y="74"/>
                  </a:lnTo>
                  <a:lnTo>
                    <a:pt x="170" y="68"/>
                  </a:lnTo>
                  <a:lnTo>
                    <a:pt x="165" y="62"/>
                  </a:lnTo>
                  <a:lnTo>
                    <a:pt x="159" y="57"/>
                  </a:lnTo>
                  <a:lnTo>
                    <a:pt x="153" y="52"/>
                  </a:lnTo>
                  <a:lnTo>
                    <a:pt x="146" y="48"/>
                  </a:lnTo>
                  <a:lnTo>
                    <a:pt x="138" y="44"/>
                  </a:lnTo>
                  <a:lnTo>
                    <a:pt x="130" y="44"/>
                  </a:lnTo>
                  <a:lnTo>
                    <a:pt x="122" y="46"/>
                  </a:lnTo>
                  <a:lnTo>
                    <a:pt x="115" y="49"/>
                  </a:lnTo>
                  <a:lnTo>
                    <a:pt x="108" y="51"/>
                  </a:lnTo>
                  <a:lnTo>
                    <a:pt x="100" y="55"/>
                  </a:lnTo>
                  <a:lnTo>
                    <a:pt x="92" y="59"/>
                  </a:lnTo>
                  <a:lnTo>
                    <a:pt x="86" y="62"/>
                  </a:lnTo>
                  <a:lnTo>
                    <a:pt x="79" y="65"/>
                  </a:lnTo>
                  <a:lnTo>
                    <a:pt x="71" y="68"/>
                  </a:lnTo>
                  <a:lnTo>
                    <a:pt x="63" y="70"/>
                  </a:lnTo>
                  <a:lnTo>
                    <a:pt x="56" y="71"/>
                  </a:lnTo>
                  <a:lnTo>
                    <a:pt x="48" y="71"/>
                  </a:lnTo>
                  <a:lnTo>
                    <a:pt x="40" y="69"/>
                  </a:lnTo>
                  <a:lnTo>
                    <a:pt x="33" y="67"/>
                  </a:lnTo>
                  <a:lnTo>
                    <a:pt x="26" y="62"/>
                  </a:lnTo>
                  <a:lnTo>
                    <a:pt x="19" y="55"/>
                  </a:lnTo>
                  <a:lnTo>
                    <a:pt x="16" y="51"/>
                  </a:lnTo>
                  <a:lnTo>
                    <a:pt x="13" y="48"/>
                  </a:lnTo>
                  <a:lnTo>
                    <a:pt x="11" y="43"/>
                  </a:lnTo>
                  <a:lnTo>
                    <a:pt x="7" y="38"/>
                  </a:lnTo>
                  <a:lnTo>
                    <a:pt x="6" y="33"/>
                  </a:lnTo>
                  <a:lnTo>
                    <a:pt x="3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405" y="0"/>
                  </a:lnTo>
                  <a:lnTo>
                    <a:pt x="393" y="14"/>
                  </a:lnTo>
                  <a:lnTo>
                    <a:pt x="388" y="18"/>
                  </a:lnTo>
                  <a:lnTo>
                    <a:pt x="383" y="20"/>
                  </a:lnTo>
                  <a:lnTo>
                    <a:pt x="378" y="21"/>
                  </a:lnTo>
                  <a:lnTo>
                    <a:pt x="372" y="21"/>
                  </a:lnTo>
                  <a:lnTo>
                    <a:pt x="367" y="21"/>
                  </a:lnTo>
                  <a:lnTo>
                    <a:pt x="362" y="21"/>
                  </a:lnTo>
                  <a:lnTo>
                    <a:pt x="357" y="20"/>
                  </a:lnTo>
                  <a:lnTo>
                    <a:pt x="351" y="18"/>
                  </a:lnTo>
                  <a:lnTo>
                    <a:pt x="346" y="18"/>
                  </a:lnTo>
                  <a:lnTo>
                    <a:pt x="340" y="16"/>
                  </a:lnTo>
                  <a:lnTo>
                    <a:pt x="335" y="15"/>
                  </a:lnTo>
                  <a:lnTo>
                    <a:pt x="330" y="14"/>
                  </a:lnTo>
                  <a:lnTo>
                    <a:pt x="324" y="13"/>
                  </a:lnTo>
                  <a:lnTo>
                    <a:pt x="318" y="13"/>
                  </a:lnTo>
                  <a:lnTo>
                    <a:pt x="312" y="13"/>
                  </a:lnTo>
                  <a:lnTo>
                    <a:pt x="306" y="14"/>
                  </a:lnTo>
                  <a:lnTo>
                    <a:pt x="299" y="18"/>
                  </a:lnTo>
                  <a:lnTo>
                    <a:pt x="293" y="22"/>
                  </a:lnTo>
                  <a:lnTo>
                    <a:pt x="287" y="28"/>
                  </a:lnTo>
                  <a:lnTo>
                    <a:pt x="282" y="36"/>
                  </a:lnTo>
                  <a:lnTo>
                    <a:pt x="278" y="43"/>
                  </a:lnTo>
                  <a:lnTo>
                    <a:pt x="276" y="51"/>
                  </a:lnTo>
                  <a:lnTo>
                    <a:pt x="274" y="60"/>
                  </a:lnTo>
                  <a:lnTo>
                    <a:pt x="275" y="70"/>
                  </a:lnTo>
                  <a:lnTo>
                    <a:pt x="277" y="75"/>
                  </a:lnTo>
                  <a:lnTo>
                    <a:pt x="278" y="81"/>
                  </a:lnTo>
                  <a:lnTo>
                    <a:pt x="278" y="87"/>
                  </a:lnTo>
                  <a:lnTo>
                    <a:pt x="279" y="93"/>
                  </a:lnTo>
                  <a:lnTo>
                    <a:pt x="281" y="99"/>
                  </a:lnTo>
                  <a:lnTo>
                    <a:pt x="282" y="105"/>
                  </a:lnTo>
                  <a:lnTo>
                    <a:pt x="284" y="111"/>
                  </a:lnTo>
                  <a:lnTo>
                    <a:pt x="285" y="118"/>
                  </a:lnTo>
                  <a:lnTo>
                    <a:pt x="287" y="124"/>
                  </a:lnTo>
                  <a:lnTo>
                    <a:pt x="290" y="129"/>
                  </a:lnTo>
                  <a:lnTo>
                    <a:pt x="292" y="135"/>
                  </a:lnTo>
                  <a:lnTo>
                    <a:pt x="296" y="140"/>
                  </a:lnTo>
                  <a:lnTo>
                    <a:pt x="300" y="145"/>
                  </a:lnTo>
                  <a:lnTo>
                    <a:pt x="305" y="149"/>
                  </a:lnTo>
                  <a:lnTo>
                    <a:pt x="311" y="152"/>
                  </a:lnTo>
                  <a:lnTo>
                    <a:pt x="318" y="156"/>
                  </a:lnTo>
                  <a:lnTo>
                    <a:pt x="325" y="159"/>
                  </a:lnTo>
                  <a:lnTo>
                    <a:pt x="331" y="160"/>
                  </a:lnTo>
                  <a:lnTo>
                    <a:pt x="337" y="160"/>
                  </a:lnTo>
                  <a:lnTo>
                    <a:pt x="343" y="160"/>
                  </a:lnTo>
                  <a:lnTo>
                    <a:pt x="349" y="158"/>
                  </a:lnTo>
                  <a:lnTo>
                    <a:pt x="354" y="156"/>
                  </a:lnTo>
                  <a:lnTo>
                    <a:pt x="359" y="154"/>
                  </a:lnTo>
                  <a:lnTo>
                    <a:pt x="365" y="151"/>
                  </a:lnTo>
                  <a:lnTo>
                    <a:pt x="371" y="148"/>
                  </a:lnTo>
                  <a:lnTo>
                    <a:pt x="377" y="145"/>
                  </a:lnTo>
                  <a:lnTo>
                    <a:pt x="382" y="142"/>
                  </a:lnTo>
                  <a:lnTo>
                    <a:pt x="388" y="140"/>
                  </a:lnTo>
                  <a:lnTo>
                    <a:pt x="394" y="138"/>
                  </a:lnTo>
                  <a:lnTo>
                    <a:pt x="399" y="137"/>
                  </a:lnTo>
                  <a:lnTo>
                    <a:pt x="406" y="137"/>
                  </a:lnTo>
                  <a:lnTo>
                    <a:pt x="412" y="137"/>
                  </a:lnTo>
                  <a:lnTo>
                    <a:pt x="418" y="142"/>
                  </a:lnTo>
                  <a:lnTo>
                    <a:pt x="421" y="146"/>
                  </a:lnTo>
                  <a:lnTo>
                    <a:pt x="424" y="151"/>
                  </a:lnTo>
                  <a:lnTo>
                    <a:pt x="426" y="157"/>
                  </a:lnTo>
                  <a:lnTo>
                    <a:pt x="428" y="163"/>
                  </a:lnTo>
                  <a:lnTo>
                    <a:pt x="431" y="169"/>
                  </a:lnTo>
                  <a:lnTo>
                    <a:pt x="431" y="175"/>
                  </a:lnTo>
                  <a:lnTo>
                    <a:pt x="432" y="182"/>
                  </a:lnTo>
                  <a:lnTo>
                    <a:pt x="434" y="188"/>
                  </a:lnTo>
                  <a:lnTo>
                    <a:pt x="434" y="195"/>
                  </a:lnTo>
                  <a:lnTo>
                    <a:pt x="435" y="202"/>
                  </a:lnTo>
                  <a:lnTo>
                    <a:pt x="435" y="208"/>
                  </a:lnTo>
                  <a:lnTo>
                    <a:pt x="436" y="215"/>
                  </a:lnTo>
                  <a:lnTo>
                    <a:pt x="437" y="221"/>
                  </a:lnTo>
                  <a:lnTo>
                    <a:pt x="437" y="228"/>
                  </a:lnTo>
                  <a:lnTo>
                    <a:pt x="438" y="234"/>
                  </a:lnTo>
                  <a:lnTo>
                    <a:pt x="428" y="234"/>
                  </a:lnTo>
                  <a:lnTo>
                    <a:pt x="418" y="235"/>
                  </a:lnTo>
                  <a:lnTo>
                    <a:pt x="409" y="237"/>
                  </a:lnTo>
                  <a:lnTo>
                    <a:pt x="398" y="239"/>
                  </a:lnTo>
                  <a:lnTo>
                    <a:pt x="389" y="242"/>
                  </a:lnTo>
                  <a:lnTo>
                    <a:pt x="378" y="245"/>
                  </a:lnTo>
                  <a:lnTo>
                    <a:pt x="369" y="248"/>
                  </a:lnTo>
                  <a:lnTo>
                    <a:pt x="358" y="253"/>
                  </a:lnTo>
                  <a:lnTo>
                    <a:pt x="355" y="257"/>
                  </a:lnTo>
                  <a:lnTo>
                    <a:pt x="351" y="261"/>
                  </a:lnTo>
                  <a:lnTo>
                    <a:pt x="346" y="267"/>
                  </a:lnTo>
                  <a:lnTo>
                    <a:pt x="343" y="275"/>
                  </a:lnTo>
                  <a:lnTo>
                    <a:pt x="339" y="282"/>
                  </a:lnTo>
                  <a:lnTo>
                    <a:pt x="338" y="290"/>
                  </a:lnTo>
                  <a:lnTo>
                    <a:pt x="339" y="298"/>
                  </a:lnTo>
                  <a:lnTo>
                    <a:pt x="342" y="305"/>
                  </a:lnTo>
                  <a:lnTo>
                    <a:pt x="345" y="313"/>
                  </a:lnTo>
                  <a:lnTo>
                    <a:pt x="350" y="320"/>
                  </a:lnTo>
                  <a:lnTo>
                    <a:pt x="355" y="326"/>
                  </a:lnTo>
                  <a:lnTo>
                    <a:pt x="360" y="334"/>
                  </a:lnTo>
                  <a:lnTo>
                    <a:pt x="364" y="340"/>
                  </a:lnTo>
                  <a:lnTo>
                    <a:pt x="366" y="348"/>
                  </a:lnTo>
                  <a:lnTo>
                    <a:pt x="367" y="356"/>
                  </a:lnTo>
                  <a:lnTo>
                    <a:pt x="365" y="365"/>
                  </a:lnTo>
                  <a:lnTo>
                    <a:pt x="361" y="368"/>
                  </a:lnTo>
                  <a:lnTo>
                    <a:pt x="356" y="372"/>
                  </a:lnTo>
                  <a:lnTo>
                    <a:pt x="351" y="374"/>
                  </a:lnTo>
                  <a:lnTo>
                    <a:pt x="345" y="376"/>
                  </a:lnTo>
                  <a:lnTo>
                    <a:pt x="339" y="379"/>
                  </a:lnTo>
                  <a:lnTo>
                    <a:pt x="333" y="381"/>
                  </a:lnTo>
                  <a:lnTo>
                    <a:pt x="328" y="384"/>
                  </a:lnTo>
                  <a:lnTo>
                    <a:pt x="322" y="385"/>
                  </a:lnTo>
                  <a:lnTo>
                    <a:pt x="315" y="387"/>
                  </a:lnTo>
                  <a:lnTo>
                    <a:pt x="309" y="388"/>
                  </a:lnTo>
                  <a:lnTo>
                    <a:pt x="303" y="390"/>
                  </a:lnTo>
                  <a:lnTo>
                    <a:pt x="296" y="391"/>
                  </a:lnTo>
                  <a:lnTo>
                    <a:pt x="290" y="392"/>
                  </a:lnTo>
                  <a:lnTo>
                    <a:pt x="284" y="393"/>
                  </a:lnTo>
                  <a:lnTo>
                    <a:pt x="277" y="394"/>
                  </a:lnTo>
                  <a:lnTo>
                    <a:pt x="271" y="395"/>
                  </a:lnTo>
                  <a:lnTo>
                    <a:pt x="264" y="39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150" name="Freeform 14"/>
            <p:cNvSpPr>
              <a:spLocks/>
            </p:cNvSpPr>
            <p:nvPr/>
          </p:nvSpPr>
          <p:spPr bwMode="grayWhite">
            <a:xfrm>
              <a:off x="-11" y="3121"/>
              <a:ext cx="513" cy="493"/>
            </a:xfrm>
            <a:custGeom>
              <a:avLst/>
              <a:gdLst/>
              <a:ahLst/>
              <a:cxnLst>
                <a:cxn ang="0">
                  <a:pos x="111" y="481"/>
                </a:cxn>
                <a:cxn ang="0">
                  <a:pos x="85" y="463"/>
                </a:cxn>
                <a:cxn ang="0">
                  <a:pos x="64" y="433"/>
                </a:cxn>
                <a:cxn ang="0">
                  <a:pos x="0" y="275"/>
                </a:cxn>
                <a:cxn ang="0">
                  <a:pos x="3" y="259"/>
                </a:cxn>
                <a:cxn ang="0">
                  <a:pos x="10" y="240"/>
                </a:cxn>
                <a:cxn ang="0">
                  <a:pos x="21" y="222"/>
                </a:cxn>
                <a:cxn ang="0">
                  <a:pos x="35" y="205"/>
                </a:cxn>
                <a:cxn ang="0">
                  <a:pos x="49" y="193"/>
                </a:cxn>
                <a:cxn ang="0">
                  <a:pos x="81" y="193"/>
                </a:cxn>
                <a:cxn ang="0">
                  <a:pos x="112" y="205"/>
                </a:cxn>
                <a:cxn ang="0">
                  <a:pos x="142" y="220"/>
                </a:cxn>
                <a:cxn ang="0">
                  <a:pos x="169" y="226"/>
                </a:cxn>
                <a:cxn ang="0">
                  <a:pos x="194" y="211"/>
                </a:cxn>
                <a:cxn ang="0">
                  <a:pos x="212" y="183"/>
                </a:cxn>
                <a:cxn ang="0">
                  <a:pos x="222" y="156"/>
                </a:cxn>
                <a:cxn ang="0">
                  <a:pos x="213" y="128"/>
                </a:cxn>
                <a:cxn ang="0">
                  <a:pos x="198" y="115"/>
                </a:cxn>
                <a:cxn ang="0">
                  <a:pos x="178" y="105"/>
                </a:cxn>
                <a:cxn ang="0">
                  <a:pos x="158" y="95"/>
                </a:cxn>
                <a:cxn ang="0">
                  <a:pos x="142" y="81"/>
                </a:cxn>
                <a:cxn ang="0">
                  <a:pos x="137" y="60"/>
                </a:cxn>
                <a:cxn ang="0">
                  <a:pos x="146" y="38"/>
                </a:cxn>
                <a:cxn ang="0">
                  <a:pos x="160" y="20"/>
                </a:cxn>
                <a:cxn ang="0">
                  <a:pos x="176" y="0"/>
                </a:cxn>
                <a:cxn ang="0">
                  <a:pos x="198" y="15"/>
                </a:cxn>
                <a:cxn ang="0">
                  <a:pos x="224" y="26"/>
                </a:cxn>
                <a:cxn ang="0">
                  <a:pos x="251" y="34"/>
                </a:cxn>
                <a:cxn ang="0">
                  <a:pos x="279" y="38"/>
                </a:cxn>
                <a:cxn ang="0">
                  <a:pos x="307" y="37"/>
                </a:cxn>
                <a:cxn ang="0">
                  <a:pos x="285" y="123"/>
                </a:cxn>
                <a:cxn ang="0">
                  <a:pos x="295" y="131"/>
                </a:cxn>
                <a:cxn ang="0">
                  <a:pos x="308" y="140"/>
                </a:cxn>
                <a:cxn ang="0">
                  <a:pos x="337" y="134"/>
                </a:cxn>
                <a:cxn ang="0">
                  <a:pos x="357" y="101"/>
                </a:cxn>
                <a:cxn ang="0">
                  <a:pos x="382" y="69"/>
                </a:cxn>
                <a:cxn ang="0">
                  <a:pos x="395" y="94"/>
                </a:cxn>
                <a:cxn ang="0">
                  <a:pos x="416" y="117"/>
                </a:cxn>
                <a:cxn ang="0">
                  <a:pos x="441" y="137"/>
                </a:cxn>
                <a:cxn ang="0">
                  <a:pos x="469" y="154"/>
                </a:cxn>
                <a:cxn ang="0">
                  <a:pos x="501" y="170"/>
                </a:cxn>
                <a:cxn ang="0">
                  <a:pos x="431" y="287"/>
                </a:cxn>
                <a:cxn ang="0">
                  <a:pos x="316" y="222"/>
                </a:cxn>
                <a:cxn ang="0">
                  <a:pos x="299" y="240"/>
                </a:cxn>
                <a:cxn ang="0">
                  <a:pos x="283" y="261"/>
                </a:cxn>
                <a:cxn ang="0">
                  <a:pos x="271" y="284"/>
                </a:cxn>
                <a:cxn ang="0">
                  <a:pos x="262" y="308"/>
                </a:cxn>
                <a:cxn ang="0">
                  <a:pos x="265" y="334"/>
                </a:cxn>
                <a:cxn ang="0">
                  <a:pos x="290" y="351"/>
                </a:cxn>
                <a:cxn ang="0">
                  <a:pos x="325" y="356"/>
                </a:cxn>
                <a:cxn ang="0">
                  <a:pos x="360" y="359"/>
                </a:cxn>
                <a:cxn ang="0">
                  <a:pos x="388" y="370"/>
                </a:cxn>
                <a:cxn ang="0">
                  <a:pos x="400" y="401"/>
                </a:cxn>
                <a:cxn ang="0">
                  <a:pos x="202" y="404"/>
                </a:cxn>
                <a:cxn ang="0">
                  <a:pos x="162" y="479"/>
                </a:cxn>
                <a:cxn ang="0">
                  <a:pos x="150" y="484"/>
                </a:cxn>
                <a:cxn ang="0">
                  <a:pos x="138" y="492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151" name="Freeform 15"/>
            <p:cNvSpPr>
              <a:spLocks/>
            </p:cNvSpPr>
            <p:nvPr/>
          </p:nvSpPr>
          <p:spPr bwMode="grayWhite">
            <a:xfrm>
              <a:off x="380" y="3463"/>
              <a:ext cx="512" cy="509"/>
            </a:xfrm>
            <a:custGeom>
              <a:avLst/>
              <a:gdLst/>
              <a:ahLst/>
              <a:cxnLst>
                <a:cxn ang="0">
                  <a:pos x="67" y="492"/>
                </a:cxn>
                <a:cxn ang="0">
                  <a:pos x="45" y="451"/>
                </a:cxn>
                <a:cxn ang="0">
                  <a:pos x="68" y="418"/>
                </a:cxn>
                <a:cxn ang="0">
                  <a:pos x="106" y="391"/>
                </a:cxn>
                <a:cxn ang="0">
                  <a:pos x="105" y="352"/>
                </a:cxn>
                <a:cxn ang="0">
                  <a:pos x="79" y="324"/>
                </a:cxn>
                <a:cxn ang="0">
                  <a:pos x="44" y="302"/>
                </a:cxn>
                <a:cxn ang="0">
                  <a:pos x="7" y="280"/>
                </a:cxn>
                <a:cxn ang="0">
                  <a:pos x="2" y="258"/>
                </a:cxn>
                <a:cxn ang="0">
                  <a:pos x="13" y="239"/>
                </a:cxn>
                <a:cxn ang="0">
                  <a:pos x="29" y="220"/>
                </a:cxn>
                <a:cxn ang="0">
                  <a:pos x="43" y="201"/>
                </a:cxn>
                <a:cxn ang="0">
                  <a:pos x="65" y="184"/>
                </a:cxn>
                <a:cxn ang="0">
                  <a:pos x="100" y="191"/>
                </a:cxn>
                <a:cxn ang="0">
                  <a:pos x="124" y="210"/>
                </a:cxn>
                <a:cxn ang="0">
                  <a:pos x="150" y="233"/>
                </a:cxn>
                <a:cxn ang="0">
                  <a:pos x="179" y="232"/>
                </a:cxn>
                <a:cxn ang="0">
                  <a:pos x="207" y="223"/>
                </a:cxn>
                <a:cxn ang="0">
                  <a:pos x="230" y="198"/>
                </a:cxn>
                <a:cxn ang="0">
                  <a:pos x="242" y="165"/>
                </a:cxn>
                <a:cxn ang="0">
                  <a:pos x="226" y="143"/>
                </a:cxn>
                <a:cxn ang="0">
                  <a:pos x="203" y="132"/>
                </a:cxn>
                <a:cxn ang="0">
                  <a:pos x="176" y="122"/>
                </a:cxn>
                <a:cxn ang="0">
                  <a:pos x="153" y="111"/>
                </a:cxn>
                <a:cxn ang="0">
                  <a:pos x="142" y="80"/>
                </a:cxn>
                <a:cxn ang="0">
                  <a:pos x="163" y="50"/>
                </a:cxn>
                <a:cxn ang="0">
                  <a:pos x="187" y="36"/>
                </a:cxn>
                <a:cxn ang="0">
                  <a:pos x="211" y="18"/>
                </a:cxn>
                <a:cxn ang="0">
                  <a:pos x="243" y="28"/>
                </a:cxn>
                <a:cxn ang="0">
                  <a:pos x="277" y="54"/>
                </a:cxn>
                <a:cxn ang="0">
                  <a:pos x="314" y="72"/>
                </a:cxn>
                <a:cxn ang="0">
                  <a:pos x="355" y="68"/>
                </a:cxn>
                <a:cxn ang="0">
                  <a:pos x="382" y="36"/>
                </a:cxn>
                <a:cxn ang="0">
                  <a:pos x="411" y="3"/>
                </a:cxn>
                <a:cxn ang="0">
                  <a:pos x="453" y="10"/>
                </a:cxn>
                <a:cxn ang="0">
                  <a:pos x="486" y="36"/>
                </a:cxn>
                <a:cxn ang="0">
                  <a:pos x="489" y="68"/>
                </a:cxn>
                <a:cxn ang="0">
                  <a:pos x="466" y="88"/>
                </a:cxn>
                <a:cxn ang="0">
                  <a:pos x="437" y="107"/>
                </a:cxn>
                <a:cxn ang="0">
                  <a:pos x="422" y="133"/>
                </a:cxn>
                <a:cxn ang="0">
                  <a:pos x="419" y="317"/>
                </a:cxn>
                <a:cxn ang="0">
                  <a:pos x="388" y="302"/>
                </a:cxn>
                <a:cxn ang="0">
                  <a:pos x="364" y="273"/>
                </a:cxn>
                <a:cxn ang="0">
                  <a:pos x="336" y="250"/>
                </a:cxn>
                <a:cxn ang="0">
                  <a:pos x="299" y="252"/>
                </a:cxn>
                <a:cxn ang="0">
                  <a:pos x="275" y="270"/>
                </a:cxn>
                <a:cxn ang="0">
                  <a:pos x="255" y="294"/>
                </a:cxn>
                <a:cxn ang="0">
                  <a:pos x="242" y="323"/>
                </a:cxn>
                <a:cxn ang="0">
                  <a:pos x="241" y="353"/>
                </a:cxn>
                <a:cxn ang="0">
                  <a:pos x="257" y="364"/>
                </a:cxn>
                <a:cxn ang="0">
                  <a:pos x="279" y="368"/>
                </a:cxn>
                <a:cxn ang="0">
                  <a:pos x="304" y="370"/>
                </a:cxn>
                <a:cxn ang="0">
                  <a:pos x="330" y="376"/>
                </a:cxn>
                <a:cxn ang="0">
                  <a:pos x="353" y="407"/>
                </a:cxn>
                <a:cxn ang="0">
                  <a:pos x="352" y="443"/>
                </a:cxn>
                <a:cxn ang="0">
                  <a:pos x="334" y="462"/>
                </a:cxn>
                <a:cxn ang="0">
                  <a:pos x="311" y="479"/>
                </a:cxn>
                <a:cxn ang="0">
                  <a:pos x="278" y="465"/>
                </a:cxn>
                <a:cxn ang="0">
                  <a:pos x="241" y="445"/>
                </a:cxn>
                <a:cxn ang="0">
                  <a:pos x="202" y="432"/>
                </a:cxn>
                <a:cxn ang="0">
                  <a:pos x="98" y="508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152" name="Freeform 16"/>
            <p:cNvSpPr>
              <a:spLocks/>
            </p:cNvSpPr>
            <p:nvPr/>
          </p:nvSpPr>
          <p:spPr bwMode="grayWhite">
            <a:xfrm>
              <a:off x="705" y="3827"/>
              <a:ext cx="513" cy="493"/>
            </a:xfrm>
            <a:custGeom>
              <a:avLst/>
              <a:gdLst/>
              <a:ahLst/>
              <a:cxnLst>
                <a:cxn ang="0">
                  <a:pos x="111" y="481"/>
                </a:cxn>
                <a:cxn ang="0">
                  <a:pos x="85" y="463"/>
                </a:cxn>
                <a:cxn ang="0">
                  <a:pos x="64" y="433"/>
                </a:cxn>
                <a:cxn ang="0">
                  <a:pos x="0" y="275"/>
                </a:cxn>
                <a:cxn ang="0">
                  <a:pos x="3" y="259"/>
                </a:cxn>
                <a:cxn ang="0">
                  <a:pos x="10" y="240"/>
                </a:cxn>
                <a:cxn ang="0">
                  <a:pos x="21" y="222"/>
                </a:cxn>
                <a:cxn ang="0">
                  <a:pos x="35" y="205"/>
                </a:cxn>
                <a:cxn ang="0">
                  <a:pos x="49" y="193"/>
                </a:cxn>
                <a:cxn ang="0">
                  <a:pos x="81" y="193"/>
                </a:cxn>
                <a:cxn ang="0">
                  <a:pos x="112" y="205"/>
                </a:cxn>
                <a:cxn ang="0">
                  <a:pos x="142" y="220"/>
                </a:cxn>
                <a:cxn ang="0">
                  <a:pos x="169" y="226"/>
                </a:cxn>
                <a:cxn ang="0">
                  <a:pos x="194" y="211"/>
                </a:cxn>
                <a:cxn ang="0">
                  <a:pos x="212" y="183"/>
                </a:cxn>
                <a:cxn ang="0">
                  <a:pos x="222" y="156"/>
                </a:cxn>
                <a:cxn ang="0">
                  <a:pos x="213" y="128"/>
                </a:cxn>
                <a:cxn ang="0">
                  <a:pos x="198" y="115"/>
                </a:cxn>
                <a:cxn ang="0">
                  <a:pos x="178" y="105"/>
                </a:cxn>
                <a:cxn ang="0">
                  <a:pos x="158" y="95"/>
                </a:cxn>
                <a:cxn ang="0">
                  <a:pos x="142" y="81"/>
                </a:cxn>
                <a:cxn ang="0">
                  <a:pos x="137" y="60"/>
                </a:cxn>
                <a:cxn ang="0">
                  <a:pos x="146" y="38"/>
                </a:cxn>
                <a:cxn ang="0">
                  <a:pos x="160" y="20"/>
                </a:cxn>
                <a:cxn ang="0">
                  <a:pos x="176" y="0"/>
                </a:cxn>
                <a:cxn ang="0">
                  <a:pos x="198" y="15"/>
                </a:cxn>
                <a:cxn ang="0">
                  <a:pos x="224" y="26"/>
                </a:cxn>
                <a:cxn ang="0">
                  <a:pos x="251" y="34"/>
                </a:cxn>
                <a:cxn ang="0">
                  <a:pos x="279" y="38"/>
                </a:cxn>
                <a:cxn ang="0">
                  <a:pos x="307" y="37"/>
                </a:cxn>
                <a:cxn ang="0">
                  <a:pos x="285" y="123"/>
                </a:cxn>
                <a:cxn ang="0">
                  <a:pos x="295" y="131"/>
                </a:cxn>
                <a:cxn ang="0">
                  <a:pos x="308" y="140"/>
                </a:cxn>
                <a:cxn ang="0">
                  <a:pos x="337" y="134"/>
                </a:cxn>
                <a:cxn ang="0">
                  <a:pos x="357" y="101"/>
                </a:cxn>
                <a:cxn ang="0">
                  <a:pos x="382" y="69"/>
                </a:cxn>
                <a:cxn ang="0">
                  <a:pos x="395" y="94"/>
                </a:cxn>
                <a:cxn ang="0">
                  <a:pos x="416" y="117"/>
                </a:cxn>
                <a:cxn ang="0">
                  <a:pos x="441" y="137"/>
                </a:cxn>
                <a:cxn ang="0">
                  <a:pos x="469" y="154"/>
                </a:cxn>
                <a:cxn ang="0">
                  <a:pos x="501" y="170"/>
                </a:cxn>
                <a:cxn ang="0">
                  <a:pos x="431" y="287"/>
                </a:cxn>
                <a:cxn ang="0">
                  <a:pos x="316" y="222"/>
                </a:cxn>
                <a:cxn ang="0">
                  <a:pos x="299" y="240"/>
                </a:cxn>
                <a:cxn ang="0">
                  <a:pos x="283" y="261"/>
                </a:cxn>
                <a:cxn ang="0">
                  <a:pos x="271" y="284"/>
                </a:cxn>
                <a:cxn ang="0">
                  <a:pos x="262" y="308"/>
                </a:cxn>
                <a:cxn ang="0">
                  <a:pos x="265" y="334"/>
                </a:cxn>
                <a:cxn ang="0">
                  <a:pos x="290" y="351"/>
                </a:cxn>
                <a:cxn ang="0">
                  <a:pos x="325" y="356"/>
                </a:cxn>
                <a:cxn ang="0">
                  <a:pos x="360" y="359"/>
                </a:cxn>
                <a:cxn ang="0">
                  <a:pos x="388" y="370"/>
                </a:cxn>
                <a:cxn ang="0">
                  <a:pos x="400" y="401"/>
                </a:cxn>
                <a:cxn ang="0">
                  <a:pos x="202" y="404"/>
                </a:cxn>
                <a:cxn ang="0">
                  <a:pos x="162" y="479"/>
                </a:cxn>
                <a:cxn ang="0">
                  <a:pos x="150" y="484"/>
                </a:cxn>
                <a:cxn ang="0">
                  <a:pos x="138" y="492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153" name="Freeform 17"/>
            <p:cNvSpPr>
              <a:spLocks/>
            </p:cNvSpPr>
            <p:nvPr/>
          </p:nvSpPr>
          <p:spPr bwMode="grayWhite">
            <a:xfrm>
              <a:off x="-3" y="3739"/>
              <a:ext cx="337" cy="355"/>
            </a:xfrm>
            <a:custGeom>
              <a:avLst/>
              <a:gdLst/>
              <a:ahLst/>
              <a:cxnLst>
                <a:cxn ang="0">
                  <a:pos x="315" y="160"/>
                </a:cxn>
                <a:cxn ang="0">
                  <a:pos x="280" y="168"/>
                </a:cxn>
                <a:cxn ang="0">
                  <a:pos x="247" y="179"/>
                </a:cxn>
                <a:cxn ang="0">
                  <a:pos x="232" y="209"/>
                </a:cxn>
                <a:cxn ang="0">
                  <a:pos x="240" y="243"/>
                </a:cxn>
                <a:cxn ang="0">
                  <a:pos x="243" y="275"/>
                </a:cxn>
                <a:cxn ang="0">
                  <a:pos x="227" y="291"/>
                </a:cxn>
                <a:cxn ang="0">
                  <a:pos x="202" y="300"/>
                </a:cxn>
                <a:cxn ang="0">
                  <a:pos x="175" y="303"/>
                </a:cxn>
                <a:cxn ang="0">
                  <a:pos x="149" y="303"/>
                </a:cxn>
                <a:cxn ang="0">
                  <a:pos x="142" y="276"/>
                </a:cxn>
                <a:cxn ang="0">
                  <a:pos x="149" y="243"/>
                </a:cxn>
                <a:cxn ang="0">
                  <a:pos x="139" y="220"/>
                </a:cxn>
                <a:cxn ang="0">
                  <a:pos x="121" y="210"/>
                </a:cxn>
                <a:cxn ang="0">
                  <a:pos x="99" y="206"/>
                </a:cxn>
                <a:cxn ang="0">
                  <a:pos x="75" y="207"/>
                </a:cxn>
                <a:cxn ang="0">
                  <a:pos x="51" y="216"/>
                </a:cxn>
                <a:cxn ang="0">
                  <a:pos x="34" y="234"/>
                </a:cxn>
                <a:cxn ang="0">
                  <a:pos x="32" y="260"/>
                </a:cxn>
                <a:cxn ang="0">
                  <a:pos x="43" y="284"/>
                </a:cxn>
                <a:cxn ang="0">
                  <a:pos x="50" y="309"/>
                </a:cxn>
                <a:cxn ang="0">
                  <a:pos x="41" y="333"/>
                </a:cxn>
                <a:cxn ang="0">
                  <a:pos x="25" y="345"/>
                </a:cxn>
                <a:cxn ang="0">
                  <a:pos x="7" y="353"/>
                </a:cxn>
                <a:cxn ang="0">
                  <a:pos x="14" y="34"/>
                </a:cxn>
                <a:cxn ang="0">
                  <a:pos x="16" y="51"/>
                </a:cxn>
                <a:cxn ang="0">
                  <a:pos x="13" y="68"/>
                </a:cxn>
                <a:cxn ang="0">
                  <a:pos x="9" y="87"/>
                </a:cxn>
                <a:cxn ang="0">
                  <a:pos x="12" y="107"/>
                </a:cxn>
                <a:cxn ang="0">
                  <a:pos x="33" y="126"/>
                </a:cxn>
                <a:cxn ang="0">
                  <a:pos x="61" y="127"/>
                </a:cxn>
                <a:cxn ang="0">
                  <a:pos x="81" y="124"/>
                </a:cxn>
                <a:cxn ang="0">
                  <a:pos x="103" y="121"/>
                </a:cxn>
                <a:cxn ang="0">
                  <a:pos x="122" y="110"/>
                </a:cxn>
                <a:cxn ang="0">
                  <a:pos x="135" y="91"/>
                </a:cxn>
                <a:cxn ang="0">
                  <a:pos x="134" y="71"/>
                </a:cxn>
                <a:cxn ang="0">
                  <a:pos x="126" y="52"/>
                </a:cxn>
                <a:cxn ang="0">
                  <a:pos x="118" y="33"/>
                </a:cxn>
                <a:cxn ang="0">
                  <a:pos x="122" y="13"/>
                </a:cxn>
                <a:cxn ang="0">
                  <a:pos x="140" y="6"/>
                </a:cxn>
                <a:cxn ang="0">
                  <a:pos x="163" y="1"/>
                </a:cxn>
                <a:cxn ang="0">
                  <a:pos x="186" y="1"/>
                </a:cxn>
                <a:cxn ang="0">
                  <a:pos x="202" y="8"/>
                </a:cxn>
                <a:cxn ang="0">
                  <a:pos x="207" y="41"/>
                </a:cxn>
                <a:cxn ang="0">
                  <a:pos x="219" y="68"/>
                </a:cxn>
                <a:cxn ang="0">
                  <a:pos x="241" y="82"/>
                </a:cxn>
                <a:cxn ang="0">
                  <a:pos x="267" y="78"/>
                </a:cxn>
                <a:cxn ang="0">
                  <a:pos x="292" y="64"/>
                </a:cxn>
                <a:cxn ang="0">
                  <a:pos x="316" y="67"/>
                </a:cxn>
                <a:cxn ang="0">
                  <a:pos x="323" y="85"/>
                </a:cxn>
                <a:cxn ang="0">
                  <a:pos x="329" y="105"/>
                </a:cxn>
                <a:cxn ang="0">
                  <a:pos x="334" y="126"/>
                </a:cxn>
                <a:cxn ang="0">
                  <a:pos x="335" y="147"/>
                </a:cxn>
              </a:cxnLst>
              <a:rect l="0" t="0" r="r" b="b"/>
              <a:pathLst>
                <a:path w="337" h="355">
                  <a:moveTo>
                    <a:pt x="335" y="147"/>
                  </a:moveTo>
                  <a:lnTo>
                    <a:pt x="329" y="153"/>
                  </a:lnTo>
                  <a:lnTo>
                    <a:pt x="323" y="158"/>
                  </a:lnTo>
                  <a:lnTo>
                    <a:pt x="315" y="160"/>
                  </a:lnTo>
                  <a:lnTo>
                    <a:pt x="306" y="163"/>
                  </a:lnTo>
                  <a:lnTo>
                    <a:pt x="297" y="165"/>
                  </a:lnTo>
                  <a:lnTo>
                    <a:pt x="288" y="167"/>
                  </a:lnTo>
                  <a:lnTo>
                    <a:pt x="280" y="168"/>
                  </a:lnTo>
                  <a:lnTo>
                    <a:pt x="270" y="170"/>
                  </a:lnTo>
                  <a:lnTo>
                    <a:pt x="261" y="172"/>
                  </a:lnTo>
                  <a:lnTo>
                    <a:pt x="254" y="175"/>
                  </a:lnTo>
                  <a:lnTo>
                    <a:pt x="247" y="179"/>
                  </a:lnTo>
                  <a:lnTo>
                    <a:pt x="242" y="183"/>
                  </a:lnTo>
                  <a:lnTo>
                    <a:pt x="237" y="191"/>
                  </a:lnTo>
                  <a:lnTo>
                    <a:pt x="233" y="199"/>
                  </a:lnTo>
                  <a:lnTo>
                    <a:pt x="232" y="209"/>
                  </a:lnTo>
                  <a:lnTo>
                    <a:pt x="233" y="222"/>
                  </a:lnTo>
                  <a:lnTo>
                    <a:pt x="236" y="229"/>
                  </a:lnTo>
                  <a:lnTo>
                    <a:pt x="239" y="237"/>
                  </a:lnTo>
                  <a:lnTo>
                    <a:pt x="240" y="243"/>
                  </a:lnTo>
                  <a:lnTo>
                    <a:pt x="242" y="252"/>
                  </a:lnTo>
                  <a:lnTo>
                    <a:pt x="242" y="259"/>
                  </a:lnTo>
                  <a:lnTo>
                    <a:pt x="243" y="266"/>
                  </a:lnTo>
                  <a:lnTo>
                    <a:pt x="243" y="275"/>
                  </a:lnTo>
                  <a:lnTo>
                    <a:pt x="243" y="283"/>
                  </a:lnTo>
                  <a:lnTo>
                    <a:pt x="237" y="286"/>
                  </a:lnTo>
                  <a:lnTo>
                    <a:pt x="232" y="289"/>
                  </a:lnTo>
                  <a:lnTo>
                    <a:pt x="227" y="291"/>
                  </a:lnTo>
                  <a:lnTo>
                    <a:pt x="221" y="293"/>
                  </a:lnTo>
                  <a:lnTo>
                    <a:pt x="216" y="294"/>
                  </a:lnTo>
                  <a:lnTo>
                    <a:pt x="209" y="297"/>
                  </a:lnTo>
                  <a:lnTo>
                    <a:pt x="202" y="300"/>
                  </a:lnTo>
                  <a:lnTo>
                    <a:pt x="195" y="300"/>
                  </a:lnTo>
                  <a:lnTo>
                    <a:pt x="189" y="302"/>
                  </a:lnTo>
                  <a:lnTo>
                    <a:pt x="182" y="303"/>
                  </a:lnTo>
                  <a:lnTo>
                    <a:pt x="175" y="303"/>
                  </a:lnTo>
                  <a:lnTo>
                    <a:pt x="169" y="303"/>
                  </a:lnTo>
                  <a:lnTo>
                    <a:pt x="162" y="303"/>
                  </a:lnTo>
                  <a:lnTo>
                    <a:pt x="155" y="303"/>
                  </a:lnTo>
                  <a:lnTo>
                    <a:pt x="149" y="303"/>
                  </a:lnTo>
                  <a:lnTo>
                    <a:pt x="143" y="299"/>
                  </a:lnTo>
                  <a:lnTo>
                    <a:pt x="140" y="293"/>
                  </a:lnTo>
                  <a:lnTo>
                    <a:pt x="140" y="285"/>
                  </a:lnTo>
                  <a:lnTo>
                    <a:pt x="142" y="276"/>
                  </a:lnTo>
                  <a:lnTo>
                    <a:pt x="144" y="268"/>
                  </a:lnTo>
                  <a:lnTo>
                    <a:pt x="147" y="260"/>
                  </a:lnTo>
                  <a:lnTo>
                    <a:pt x="149" y="252"/>
                  </a:lnTo>
                  <a:lnTo>
                    <a:pt x="149" y="243"/>
                  </a:lnTo>
                  <a:lnTo>
                    <a:pt x="149" y="235"/>
                  </a:lnTo>
                  <a:lnTo>
                    <a:pt x="146" y="229"/>
                  </a:lnTo>
                  <a:lnTo>
                    <a:pt x="143" y="224"/>
                  </a:lnTo>
                  <a:lnTo>
                    <a:pt x="139" y="220"/>
                  </a:lnTo>
                  <a:lnTo>
                    <a:pt x="136" y="217"/>
                  </a:lnTo>
                  <a:lnTo>
                    <a:pt x="130" y="214"/>
                  </a:lnTo>
                  <a:lnTo>
                    <a:pt x="126" y="211"/>
                  </a:lnTo>
                  <a:lnTo>
                    <a:pt x="121" y="210"/>
                  </a:lnTo>
                  <a:lnTo>
                    <a:pt x="116" y="209"/>
                  </a:lnTo>
                  <a:lnTo>
                    <a:pt x="110" y="208"/>
                  </a:lnTo>
                  <a:lnTo>
                    <a:pt x="105" y="208"/>
                  </a:lnTo>
                  <a:lnTo>
                    <a:pt x="99" y="206"/>
                  </a:lnTo>
                  <a:lnTo>
                    <a:pt x="93" y="206"/>
                  </a:lnTo>
                  <a:lnTo>
                    <a:pt x="87" y="207"/>
                  </a:lnTo>
                  <a:lnTo>
                    <a:pt x="81" y="206"/>
                  </a:lnTo>
                  <a:lnTo>
                    <a:pt x="75" y="207"/>
                  </a:lnTo>
                  <a:lnTo>
                    <a:pt x="70" y="207"/>
                  </a:lnTo>
                  <a:lnTo>
                    <a:pt x="62" y="209"/>
                  </a:lnTo>
                  <a:lnTo>
                    <a:pt x="56" y="212"/>
                  </a:lnTo>
                  <a:lnTo>
                    <a:pt x="51" y="216"/>
                  </a:lnTo>
                  <a:lnTo>
                    <a:pt x="46" y="219"/>
                  </a:lnTo>
                  <a:lnTo>
                    <a:pt x="41" y="224"/>
                  </a:lnTo>
                  <a:lnTo>
                    <a:pt x="37" y="229"/>
                  </a:lnTo>
                  <a:lnTo>
                    <a:pt x="34" y="234"/>
                  </a:lnTo>
                  <a:lnTo>
                    <a:pt x="29" y="241"/>
                  </a:lnTo>
                  <a:lnTo>
                    <a:pt x="30" y="248"/>
                  </a:lnTo>
                  <a:lnTo>
                    <a:pt x="31" y="253"/>
                  </a:lnTo>
                  <a:lnTo>
                    <a:pt x="32" y="260"/>
                  </a:lnTo>
                  <a:lnTo>
                    <a:pt x="35" y="266"/>
                  </a:lnTo>
                  <a:lnTo>
                    <a:pt x="37" y="272"/>
                  </a:lnTo>
                  <a:lnTo>
                    <a:pt x="42" y="279"/>
                  </a:lnTo>
                  <a:lnTo>
                    <a:pt x="43" y="284"/>
                  </a:lnTo>
                  <a:lnTo>
                    <a:pt x="45" y="289"/>
                  </a:lnTo>
                  <a:lnTo>
                    <a:pt x="49" y="296"/>
                  </a:lnTo>
                  <a:lnTo>
                    <a:pt x="50" y="303"/>
                  </a:lnTo>
                  <a:lnTo>
                    <a:pt x="50" y="309"/>
                  </a:lnTo>
                  <a:lnTo>
                    <a:pt x="50" y="316"/>
                  </a:lnTo>
                  <a:lnTo>
                    <a:pt x="49" y="321"/>
                  </a:lnTo>
                  <a:lnTo>
                    <a:pt x="47" y="326"/>
                  </a:lnTo>
                  <a:lnTo>
                    <a:pt x="41" y="333"/>
                  </a:lnTo>
                  <a:lnTo>
                    <a:pt x="35" y="339"/>
                  </a:lnTo>
                  <a:lnTo>
                    <a:pt x="32" y="341"/>
                  </a:lnTo>
                  <a:lnTo>
                    <a:pt x="30" y="343"/>
                  </a:lnTo>
                  <a:lnTo>
                    <a:pt x="25" y="345"/>
                  </a:lnTo>
                  <a:lnTo>
                    <a:pt x="21" y="348"/>
                  </a:lnTo>
                  <a:lnTo>
                    <a:pt x="17" y="349"/>
                  </a:lnTo>
                  <a:lnTo>
                    <a:pt x="12" y="350"/>
                  </a:lnTo>
                  <a:lnTo>
                    <a:pt x="7" y="353"/>
                  </a:lnTo>
                  <a:lnTo>
                    <a:pt x="0" y="354"/>
                  </a:lnTo>
                  <a:lnTo>
                    <a:pt x="0" y="19"/>
                  </a:lnTo>
                  <a:lnTo>
                    <a:pt x="12" y="31"/>
                  </a:lnTo>
                  <a:lnTo>
                    <a:pt x="14" y="34"/>
                  </a:lnTo>
                  <a:lnTo>
                    <a:pt x="16" y="39"/>
                  </a:lnTo>
                  <a:lnTo>
                    <a:pt x="18" y="43"/>
                  </a:lnTo>
                  <a:lnTo>
                    <a:pt x="17" y="47"/>
                  </a:lnTo>
                  <a:lnTo>
                    <a:pt x="16" y="51"/>
                  </a:lnTo>
                  <a:lnTo>
                    <a:pt x="16" y="56"/>
                  </a:lnTo>
                  <a:lnTo>
                    <a:pt x="16" y="60"/>
                  </a:lnTo>
                  <a:lnTo>
                    <a:pt x="14" y="64"/>
                  </a:lnTo>
                  <a:lnTo>
                    <a:pt x="13" y="68"/>
                  </a:lnTo>
                  <a:lnTo>
                    <a:pt x="12" y="73"/>
                  </a:lnTo>
                  <a:lnTo>
                    <a:pt x="11" y="78"/>
                  </a:lnTo>
                  <a:lnTo>
                    <a:pt x="10" y="82"/>
                  </a:lnTo>
                  <a:lnTo>
                    <a:pt x="9" y="87"/>
                  </a:lnTo>
                  <a:lnTo>
                    <a:pt x="9" y="92"/>
                  </a:lnTo>
                  <a:lnTo>
                    <a:pt x="8" y="97"/>
                  </a:lnTo>
                  <a:lnTo>
                    <a:pt x="9" y="102"/>
                  </a:lnTo>
                  <a:lnTo>
                    <a:pt x="12" y="107"/>
                  </a:lnTo>
                  <a:lnTo>
                    <a:pt x="16" y="112"/>
                  </a:lnTo>
                  <a:lnTo>
                    <a:pt x="19" y="118"/>
                  </a:lnTo>
                  <a:lnTo>
                    <a:pt x="27" y="122"/>
                  </a:lnTo>
                  <a:lnTo>
                    <a:pt x="33" y="126"/>
                  </a:lnTo>
                  <a:lnTo>
                    <a:pt x="40" y="128"/>
                  </a:lnTo>
                  <a:lnTo>
                    <a:pt x="48" y="128"/>
                  </a:lnTo>
                  <a:lnTo>
                    <a:pt x="56" y="129"/>
                  </a:lnTo>
                  <a:lnTo>
                    <a:pt x="61" y="127"/>
                  </a:lnTo>
                  <a:lnTo>
                    <a:pt x="65" y="127"/>
                  </a:lnTo>
                  <a:lnTo>
                    <a:pt x="70" y="126"/>
                  </a:lnTo>
                  <a:lnTo>
                    <a:pt x="76" y="126"/>
                  </a:lnTo>
                  <a:lnTo>
                    <a:pt x="81" y="124"/>
                  </a:lnTo>
                  <a:lnTo>
                    <a:pt x="87" y="124"/>
                  </a:lnTo>
                  <a:lnTo>
                    <a:pt x="92" y="123"/>
                  </a:lnTo>
                  <a:lnTo>
                    <a:pt x="98" y="121"/>
                  </a:lnTo>
                  <a:lnTo>
                    <a:pt x="103" y="121"/>
                  </a:lnTo>
                  <a:lnTo>
                    <a:pt x="107" y="119"/>
                  </a:lnTo>
                  <a:lnTo>
                    <a:pt x="112" y="116"/>
                  </a:lnTo>
                  <a:lnTo>
                    <a:pt x="117" y="114"/>
                  </a:lnTo>
                  <a:lnTo>
                    <a:pt x="122" y="110"/>
                  </a:lnTo>
                  <a:lnTo>
                    <a:pt x="125" y="106"/>
                  </a:lnTo>
                  <a:lnTo>
                    <a:pt x="128" y="101"/>
                  </a:lnTo>
                  <a:lnTo>
                    <a:pt x="131" y="96"/>
                  </a:lnTo>
                  <a:lnTo>
                    <a:pt x="135" y="91"/>
                  </a:lnTo>
                  <a:lnTo>
                    <a:pt x="136" y="85"/>
                  </a:lnTo>
                  <a:lnTo>
                    <a:pt x="136" y="81"/>
                  </a:lnTo>
                  <a:lnTo>
                    <a:pt x="136" y="76"/>
                  </a:lnTo>
                  <a:lnTo>
                    <a:pt x="134" y="71"/>
                  </a:lnTo>
                  <a:lnTo>
                    <a:pt x="133" y="67"/>
                  </a:lnTo>
                  <a:lnTo>
                    <a:pt x="131" y="62"/>
                  </a:lnTo>
                  <a:lnTo>
                    <a:pt x="128" y="56"/>
                  </a:lnTo>
                  <a:lnTo>
                    <a:pt x="126" y="52"/>
                  </a:lnTo>
                  <a:lnTo>
                    <a:pt x="124" y="47"/>
                  </a:lnTo>
                  <a:lnTo>
                    <a:pt x="122" y="43"/>
                  </a:lnTo>
                  <a:lnTo>
                    <a:pt x="119" y="38"/>
                  </a:lnTo>
                  <a:lnTo>
                    <a:pt x="118" y="33"/>
                  </a:lnTo>
                  <a:lnTo>
                    <a:pt x="118" y="28"/>
                  </a:lnTo>
                  <a:lnTo>
                    <a:pt x="118" y="22"/>
                  </a:lnTo>
                  <a:lnTo>
                    <a:pt x="118" y="18"/>
                  </a:lnTo>
                  <a:lnTo>
                    <a:pt x="122" y="13"/>
                  </a:lnTo>
                  <a:lnTo>
                    <a:pt x="127" y="11"/>
                  </a:lnTo>
                  <a:lnTo>
                    <a:pt x="130" y="9"/>
                  </a:lnTo>
                  <a:lnTo>
                    <a:pt x="136" y="8"/>
                  </a:lnTo>
                  <a:lnTo>
                    <a:pt x="140" y="6"/>
                  </a:lnTo>
                  <a:lnTo>
                    <a:pt x="145" y="4"/>
                  </a:lnTo>
                  <a:lnTo>
                    <a:pt x="151" y="3"/>
                  </a:lnTo>
                  <a:lnTo>
                    <a:pt x="156" y="4"/>
                  </a:lnTo>
                  <a:lnTo>
                    <a:pt x="163" y="1"/>
                  </a:lnTo>
                  <a:lnTo>
                    <a:pt x="169" y="2"/>
                  </a:lnTo>
                  <a:lnTo>
                    <a:pt x="174" y="1"/>
                  </a:lnTo>
                  <a:lnTo>
                    <a:pt x="180" y="2"/>
                  </a:lnTo>
                  <a:lnTo>
                    <a:pt x="186" y="1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2" y="8"/>
                  </a:lnTo>
                  <a:lnTo>
                    <a:pt x="203" y="15"/>
                  </a:lnTo>
                  <a:lnTo>
                    <a:pt x="204" y="24"/>
                  </a:lnTo>
                  <a:lnTo>
                    <a:pt x="205" y="33"/>
                  </a:lnTo>
                  <a:lnTo>
                    <a:pt x="207" y="41"/>
                  </a:lnTo>
                  <a:lnTo>
                    <a:pt x="211" y="49"/>
                  </a:lnTo>
                  <a:lnTo>
                    <a:pt x="212" y="57"/>
                  </a:lnTo>
                  <a:lnTo>
                    <a:pt x="217" y="65"/>
                  </a:lnTo>
                  <a:lnTo>
                    <a:pt x="219" y="68"/>
                  </a:lnTo>
                  <a:lnTo>
                    <a:pt x="224" y="72"/>
                  </a:lnTo>
                  <a:lnTo>
                    <a:pt x="228" y="76"/>
                  </a:lnTo>
                  <a:lnTo>
                    <a:pt x="234" y="79"/>
                  </a:lnTo>
                  <a:lnTo>
                    <a:pt x="241" y="82"/>
                  </a:lnTo>
                  <a:lnTo>
                    <a:pt x="248" y="82"/>
                  </a:lnTo>
                  <a:lnTo>
                    <a:pt x="254" y="83"/>
                  </a:lnTo>
                  <a:lnTo>
                    <a:pt x="261" y="80"/>
                  </a:lnTo>
                  <a:lnTo>
                    <a:pt x="267" y="78"/>
                  </a:lnTo>
                  <a:lnTo>
                    <a:pt x="273" y="74"/>
                  </a:lnTo>
                  <a:lnTo>
                    <a:pt x="280" y="71"/>
                  </a:lnTo>
                  <a:lnTo>
                    <a:pt x="286" y="67"/>
                  </a:lnTo>
                  <a:lnTo>
                    <a:pt x="292" y="64"/>
                  </a:lnTo>
                  <a:lnTo>
                    <a:pt x="298" y="61"/>
                  </a:lnTo>
                  <a:lnTo>
                    <a:pt x="305" y="62"/>
                  </a:lnTo>
                  <a:lnTo>
                    <a:pt x="313" y="63"/>
                  </a:lnTo>
                  <a:lnTo>
                    <a:pt x="316" y="67"/>
                  </a:lnTo>
                  <a:lnTo>
                    <a:pt x="318" y="71"/>
                  </a:lnTo>
                  <a:lnTo>
                    <a:pt x="320" y="74"/>
                  </a:lnTo>
                  <a:lnTo>
                    <a:pt x="322" y="80"/>
                  </a:lnTo>
                  <a:lnTo>
                    <a:pt x="323" y="85"/>
                  </a:lnTo>
                  <a:lnTo>
                    <a:pt x="326" y="90"/>
                  </a:lnTo>
                  <a:lnTo>
                    <a:pt x="329" y="94"/>
                  </a:lnTo>
                  <a:lnTo>
                    <a:pt x="328" y="100"/>
                  </a:lnTo>
                  <a:lnTo>
                    <a:pt x="329" y="105"/>
                  </a:lnTo>
                  <a:lnTo>
                    <a:pt x="331" y="110"/>
                  </a:lnTo>
                  <a:lnTo>
                    <a:pt x="332" y="115"/>
                  </a:lnTo>
                  <a:lnTo>
                    <a:pt x="333" y="121"/>
                  </a:lnTo>
                  <a:lnTo>
                    <a:pt x="334" y="126"/>
                  </a:lnTo>
                  <a:lnTo>
                    <a:pt x="334" y="131"/>
                  </a:lnTo>
                  <a:lnTo>
                    <a:pt x="335" y="137"/>
                  </a:lnTo>
                  <a:lnTo>
                    <a:pt x="336" y="142"/>
                  </a:lnTo>
                  <a:lnTo>
                    <a:pt x="335" y="14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154" name="Freeform 18"/>
            <p:cNvSpPr>
              <a:spLocks/>
            </p:cNvSpPr>
            <p:nvPr/>
          </p:nvSpPr>
          <p:spPr bwMode="grayWhite">
            <a:xfrm>
              <a:off x="165" y="3976"/>
              <a:ext cx="426" cy="341"/>
            </a:xfrm>
            <a:custGeom>
              <a:avLst/>
              <a:gdLst/>
              <a:ahLst/>
              <a:cxnLst>
                <a:cxn ang="0">
                  <a:pos x="131" y="340"/>
                </a:cxn>
                <a:cxn ang="0">
                  <a:pos x="132" y="311"/>
                </a:cxn>
                <a:cxn ang="0">
                  <a:pos x="128" y="290"/>
                </a:cxn>
                <a:cxn ang="0">
                  <a:pos x="100" y="265"/>
                </a:cxn>
                <a:cxn ang="0">
                  <a:pos x="37" y="249"/>
                </a:cxn>
                <a:cxn ang="0">
                  <a:pos x="2" y="210"/>
                </a:cxn>
                <a:cxn ang="0">
                  <a:pos x="0" y="174"/>
                </a:cxn>
                <a:cxn ang="0">
                  <a:pos x="10" y="150"/>
                </a:cxn>
                <a:cxn ang="0">
                  <a:pos x="32" y="135"/>
                </a:cxn>
                <a:cxn ang="0">
                  <a:pos x="48" y="136"/>
                </a:cxn>
                <a:cxn ang="0">
                  <a:pos x="82" y="142"/>
                </a:cxn>
                <a:cxn ang="0">
                  <a:pos x="98" y="145"/>
                </a:cxn>
                <a:cxn ang="0">
                  <a:pos x="123" y="146"/>
                </a:cxn>
                <a:cxn ang="0">
                  <a:pos x="154" y="136"/>
                </a:cxn>
                <a:cxn ang="0">
                  <a:pos x="172" y="117"/>
                </a:cxn>
                <a:cxn ang="0">
                  <a:pos x="181" y="103"/>
                </a:cxn>
                <a:cxn ang="0">
                  <a:pos x="185" y="91"/>
                </a:cxn>
                <a:cxn ang="0">
                  <a:pos x="181" y="75"/>
                </a:cxn>
                <a:cxn ang="0">
                  <a:pos x="178" y="57"/>
                </a:cxn>
                <a:cxn ang="0">
                  <a:pos x="175" y="41"/>
                </a:cxn>
                <a:cxn ang="0">
                  <a:pos x="177" y="23"/>
                </a:cxn>
                <a:cxn ang="0">
                  <a:pos x="185" y="4"/>
                </a:cxn>
                <a:cxn ang="0">
                  <a:pos x="201" y="0"/>
                </a:cxn>
                <a:cxn ang="0">
                  <a:pos x="220" y="0"/>
                </a:cxn>
                <a:cxn ang="0">
                  <a:pos x="240" y="4"/>
                </a:cxn>
                <a:cxn ang="0">
                  <a:pos x="246" y="7"/>
                </a:cxn>
                <a:cxn ang="0">
                  <a:pos x="265" y="16"/>
                </a:cxn>
                <a:cxn ang="0">
                  <a:pos x="275" y="25"/>
                </a:cxn>
                <a:cxn ang="0">
                  <a:pos x="284" y="37"/>
                </a:cxn>
                <a:cxn ang="0">
                  <a:pos x="287" y="58"/>
                </a:cxn>
                <a:cxn ang="0">
                  <a:pos x="280" y="80"/>
                </a:cxn>
                <a:cxn ang="0">
                  <a:pos x="269" y="101"/>
                </a:cxn>
                <a:cxn ang="0">
                  <a:pos x="261" y="132"/>
                </a:cxn>
                <a:cxn ang="0">
                  <a:pos x="271" y="157"/>
                </a:cxn>
                <a:cxn ang="0">
                  <a:pos x="286" y="171"/>
                </a:cxn>
                <a:cxn ang="0">
                  <a:pos x="305" y="181"/>
                </a:cxn>
                <a:cxn ang="0">
                  <a:pos x="326" y="185"/>
                </a:cxn>
                <a:cxn ang="0">
                  <a:pos x="337" y="186"/>
                </a:cxn>
                <a:cxn ang="0">
                  <a:pos x="360" y="188"/>
                </a:cxn>
                <a:cxn ang="0">
                  <a:pos x="395" y="190"/>
                </a:cxn>
                <a:cxn ang="0">
                  <a:pos x="417" y="208"/>
                </a:cxn>
                <a:cxn ang="0">
                  <a:pos x="425" y="246"/>
                </a:cxn>
                <a:cxn ang="0">
                  <a:pos x="412" y="300"/>
                </a:cxn>
                <a:cxn ang="0">
                  <a:pos x="400" y="329"/>
                </a:cxn>
                <a:cxn ang="0">
                  <a:pos x="393" y="334"/>
                </a:cxn>
                <a:cxn ang="0">
                  <a:pos x="377" y="339"/>
                </a:cxn>
                <a:cxn ang="0">
                  <a:pos x="362" y="338"/>
                </a:cxn>
                <a:cxn ang="0">
                  <a:pos x="338" y="331"/>
                </a:cxn>
                <a:cxn ang="0">
                  <a:pos x="329" y="327"/>
                </a:cxn>
                <a:cxn ang="0">
                  <a:pos x="313" y="322"/>
                </a:cxn>
                <a:cxn ang="0">
                  <a:pos x="297" y="317"/>
                </a:cxn>
                <a:cxn ang="0">
                  <a:pos x="280" y="315"/>
                </a:cxn>
                <a:cxn ang="0">
                  <a:pos x="260" y="324"/>
                </a:cxn>
                <a:cxn ang="0">
                  <a:pos x="246" y="340"/>
                </a:cxn>
                <a:cxn ang="0">
                  <a:pos x="131" y="340"/>
                </a:cxn>
              </a:cxnLst>
              <a:rect l="0" t="0" r="r" b="b"/>
              <a:pathLst>
                <a:path w="426" h="341">
                  <a:moveTo>
                    <a:pt x="131" y="340"/>
                  </a:moveTo>
                  <a:lnTo>
                    <a:pt x="132" y="311"/>
                  </a:lnTo>
                  <a:lnTo>
                    <a:pt x="128" y="290"/>
                  </a:lnTo>
                  <a:lnTo>
                    <a:pt x="100" y="265"/>
                  </a:lnTo>
                  <a:lnTo>
                    <a:pt x="37" y="249"/>
                  </a:lnTo>
                  <a:lnTo>
                    <a:pt x="2" y="210"/>
                  </a:lnTo>
                  <a:lnTo>
                    <a:pt x="0" y="174"/>
                  </a:lnTo>
                  <a:lnTo>
                    <a:pt x="10" y="150"/>
                  </a:lnTo>
                  <a:lnTo>
                    <a:pt x="32" y="135"/>
                  </a:lnTo>
                  <a:lnTo>
                    <a:pt x="48" y="136"/>
                  </a:lnTo>
                  <a:lnTo>
                    <a:pt x="82" y="142"/>
                  </a:lnTo>
                  <a:lnTo>
                    <a:pt x="98" y="145"/>
                  </a:lnTo>
                  <a:lnTo>
                    <a:pt x="123" y="146"/>
                  </a:lnTo>
                  <a:lnTo>
                    <a:pt x="154" y="136"/>
                  </a:lnTo>
                  <a:lnTo>
                    <a:pt x="172" y="117"/>
                  </a:lnTo>
                  <a:lnTo>
                    <a:pt x="181" y="103"/>
                  </a:lnTo>
                  <a:lnTo>
                    <a:pt x="185" y="91"/>
                  </a:lnTo>
                  <a:lnTo>
                    <a:pt x="181" y="75"/>
                  </a:lnTo>
                  <a:lnTo>
                    <a:pt x="178" y="57"/>
                  </a:lnTo>
                  <a:lnTo>
                    <a:pt x="175" y="41"/>
                  </a:lnTo>
                  <a:lnTo>
                    <a:pt x="177" y="23"/>
                  </a:lnTo>
                  <a:lnTo>
                    <a:pt x="185" y="4"/>
                  </a:lnTo>
                  <a:lnTo>
                    <a:pt x="201" y="0"/>
                  </a:lnTo>
                  <a:lnTo>
                    <a:pt x="220" y="0"/>
                  </a:lnTo>
                  <a:lnTo>
                    <a:pt x="240" y="4"/>
                  </a:lnTo>
                  <a:lnTo>
                    <a:pt x="246" y="7"/>
                  </a:lnTo>
                  <a:lnTo>
                    <a:pt x="265" y="16"/>
                  </a:lnTo>
                  <a:lnTo>
                    <a:pt x="275" y="25"/>
                  </a:lnTo>
                  <a:lnTo>
                    <a:pt x="284" y="37"/>
                  </a:lnTo>
                  <a:lnTo>
                    <a:pt x="287" y="58"/>
                  </a:lnTo>
                  <a:lnTo>
                    <a:pt x="280" y="80"/>
                  </a:lnTo>
                  <a:lnTo>
                    <a:pt x="269" y="101"/>
                  </a:lnTo>
                  <a:lnTo>
                    <a:pt x="261" y="132"/>
                  </a:lnTo>
                  <a:lnTo>
                    <a:pt x="271" y="157"/>
                  </a:lnTo>
                  <a:lnTo>
                    <a:pt x="286" y="171"/>
                  </a:lnTo>
                  <a:lnTo>
                    <a:pt x="305" y="181"/>
                  </a:lnTo>
                  <a:lnTo>
                    <a:pt x="326" y="185"/>
                  </a:lnTo>
                  <a:lnTo>
                    <a:pt x="337" y="186"/>
                  </a:lnTo>
                  <a:lnTo>
                    <a:pt x="360" y="188"/>
                  </a:lnTo>
                  <a:lnTo>
                    <a:pt x="395" y="190"/>
                  </a:lnTo>
                  <a:lnTo>
                    <a:pt x="417" y="208"/>
                  </a:lnTo>
                  <a:lnTo>
                    <a:pt x="425" y="246"/>
                  </a:lnTo>
                  <a:lnTo>
                    <a:pt x="412" y="300"/>
                  </a:lnTo>
                  <a:lnTo>
                    <a:pt x="400" y="329"/>
                  </a:lnTo>
                  <a:lnTo>
                    <a:pt x="393" y="334"/>
                  </a:lnTo>
                  <a:lnTo>
                    <a:pt x="377" y="339"/>
                  </a:lnTo>
                  <a:lnTo>
                    <a:pt x="362" y="338"/>
                  </a:lnTo>
                  <a:lnTo>
                    <a:pt x="338" y="331"/>
                  </a:lnTo>
                  <a:lnTo>
                    <a:pt x="329" y="327"/>
                  </a:lnTo>
                  <a:lnTo>
                    <a:pt x="313" y="322"/>
                  </a:lnTo>
                  <a:lnTo>
                    <a:pt x="297" y="317"/>
                  </a:lnTo>
                  <a:lnTo>
                    <a:pt x="280" y="315"/>
                  </a:lnTo>
                  <a:lnTo>
                    <a:pt x="260" y="324"/>
                  </a:lnTo>
                  <a:lnTo>
                    <a:pt x="246" y="340"/>
                  </a:lnTo>
                  <a:lnTo>
                    <a:pt x="131" y="34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7155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2500312" y="2240280"/>
            <a:ext cx="15301913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48603" tIns="124303" rIns="248603" bIns="1243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9058" y="7280910"/>
            <a:ext cx="15301913" cy="1512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48603" tIns="124303" rIns="248603" bIns="1243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7157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44055" y="22962870"/>
            <a:ext cx="3750469" cy="168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48603" tIns="124303" rIns="248603" bIns="124303" numCol="1" anchor="ctr" anchorCtr="0" compatLnSpc="1">
            <a:prstTxWarp prst="textNoShape">
              <a:avLst/>
            </a:prstTxWarp>
          </a:bodyPr>
          <a:lstStyle>
            <a:lvl1pPr algn="l" rtl="0" eaLnBrk="0" hangingPunct="0">
              <a:defRPr sz="38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7158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44655" y="22962870"/>
            <a:ext cx="5700713" cy="168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48603" tIns="124303" rIns="248603" bIns="124303" numCol="1" anchor="ctr" anchorCtr="0" compatLnSpc="1">
            <a:prstTxWarp prst="textNoShape">
              <a:avLst/>
            </a:prstTxWarp>
          </a:bodyPr>
          <a:lstStyle>
            <a:lvl1pPr algn="ctr" rtl="0" eaLnBrk="0" hangingPunct="0">
              <a:defRPr sz="38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7159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995499" y="22962870"/>
            <a:ext cx="3750469" cy="168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48603" tIns="124303" rIns="248603" bIns="124303" numCol="1" anchor="ctr" anchorCtr="0" compatLnSpc="1">
            <a:prstTxWarp prst="textNoShape">
              <a:avLst/>
            </a:prstTxWarp>
          </a:bodyPr>
          <a:lstStyle>
            <a:lvl1pPr rtl="0" eaLnBrk="0" hangingPunct="0">
              <a:defRPr sz="3800"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fld id="{B9796A49-F341-4998-8681-3D43DBAE2B4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11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11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11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11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11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5pPr>
      <a:lvl6pPr marL="1234440" algn="ctr" rtl="1" fontAlgn="base">
        <a:spcBef>
          <a:spcPct val="0"/>
        </a:spcBef>
        <a:spcAft>
          <a:spcPct val="0"/>
        </a:spcAft>
        <a:defRPr sz="11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6pPr>
      <a:lvl7pPr marL="2468880" algn="ctr" rtl="1" fontAlgn="base">
        <a:spcBef>
          <a:spcPct val="0"/>
        </a:spcBef>
        <a:spcAft>
          <a:spcPct val="0"/>
        </a:spcAft>
        <a:defRPr sz="11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7pPr>
      <a:lvl8pPr marL="3703320" algn="ctr" rtl="1" fontAlgn="base">
        <a:spcBef>
          <a:spcPct val="0"/>
        </a:spcBef>
        <a:spcAft>
          <a:spcPct val="0"/>
        </a:spcAft>
        <a:defRPr sz="11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8pPr>
      <a:lvl9pPr marL="4937760" algn="ctr" rtl="1" fontAlgn="base">
        <a:spcBef>
          <a:spcPct val="0"/>
        </a:spcBef>
        <a:spcAft>
          <a:spcPct val="0"/>
        </a:spcAft>
        <a:defRPr sz="11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9pPr>
    </p:titleStyle>
    <p:bodyStyle>
      <a:lvl1pPr marL="925830" indent="-92583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8600">
          <a:solidFill>
            <a:schemeClr val="tx1"/>
          </a:solidFill>
          <a:latin typeface="+mn-lt"/>
          <a:ea typeface="+mn-ea"/>
          <a:cs typeface="+mn-cs"/>
        </a:defRPr>
      </a:lvl1pPr>
      <a:lvl2pPr marL="2005965" indent="-771525" algn="r" rtl="1" eaLnBrk="0" fontAlgn="base" hangingPunct="0">
        <a:spcBef>
          <a:spcPct val="20000"/>
        </a:spcBef>
        <a:spcAft>
          <a:spcPct val="0"/>
        </a:spcAft>
        <a:buChar char="•"/>
        <a:defRPr sz="7600">
          <a:solidFill>
            <a:schemeClr val="tx1"/>
          </a:solidFill>
          <a:latin typeface="+mn-lt"/>
          <a:cs typeface="+mn-cs"/>
        </a:defRPr>
      </a:lvl2pPr>
      <a:lvl3pPr marL="3086100" indent="-617220" algn="r" rtl="1" eaLnBrk="0" fontAlgn="base" hangingPunct="0">
        <a:spcBef>
          <a:spcPct val="20000"/>
        </a:spcBef>
        <a:spcAft>
          <a:spcPct val="0"/>
        </a:spcAft>
        <a:buChar char="•"/>
        <a:defRPr sz="6500">
          <a:solidFill>
            <a:schemeClr val="tx1"/>
          </a:solidFill>
          <a:latin typeface="+mn-lt"/>
          <a:cs typeface="+mn-cs"/>
        </a:defRPr>
      </a:lvl3pPr>
      <a:lvl4pPr marL="4320540" indent="-617220" algn="r" rtl="1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  <a:cs typeface="+mn-cs"/>
        </a:defRPr>
      </a:lvl4pPr>
      <a:lvl5pPr marL="5554980" indent="-617220" algn="r" rtl="1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  <a:cs typeface="+mn-cs"/>
        </a:defRPr>
      </a:lvl5pPr>
      <a:lvl6pPr marL="6789420" indent="-617220" algn="r" rtl="1" fontAlgn="base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  <a:cs typeface="+mn-cs"/>
        </a:defRPr>
      </a:lvl6pPr>
      <a:lvl7pPr marL="8023860" indent="-617220" algn="r" rtl="1" fontAlgn="base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  <a:cs typeface="+mn-cs"/>
        </a:defRPr>
      </a:lvl7pPr>
      <a:lvl8pPr marL="9258300" indent="-617220" algn="r" rtl="1" fontAlgn="base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  <a:cs typeface="+mn-cs"/>
        </a:defRPr>
      </a:lvl8pPr>
      <a:lvl9pPr marL="10492740" indent="-617220" algn="r" rtl="1" fontAlgn="base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2468880" rtl="1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algn="r" defTabSz="2468880" rtl="1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468880" algn="r" defTabSz="2468880" rtl="1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03320" algn="r" defTabSz="2468880" rtl="1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algn="r" defTabSz="2468880" rtl="1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172200" algn="r" defTabSz="2468880" rtl="1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406640" algn="r" defTabSz="2468880" rtl="1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641080" algn="r" defTabSz="2468880" rtl="1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9875520" algn="r" defTabSz="2468880" rtl="1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009295"/>
            <a:ext cx="162020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46888" tIns="123444" rIns="246888" bIns="1234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5880737"/>
            <a:ext cx="16202025" cy="1663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46888" tIns="123444" rIns="246888" bIns="1234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01613" y="22951202"/>
            <a:ext cx="4200525" cy="175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46888" tIns="123444" rIns="246888" bIns="123444" numCol="1" anchor="t" anchorCtr="0" compatLnSpc="1">
            <a:prstTxWarp prst="textNoShape">
              <a:avLst/>
            </a:prstTxWarp>
          </a:bodyPr>
          <a:lstStyle>
            <a:lvl1pPr>
              <a:defRPr sz="3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50769" y="22951202"/>
            <a:ext cx="5700713" cy="175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46888" tIns="123444" rIns="246888" bIns="123444" numCol="1" anchor="t" anchorCtr="0" compatLnSpc="1">
            <a:prstTxWarp prst="textNoShape">
              <a:avLst/>
            </a:prstTxWarp>
          </a:bodyPr>
          <a:lstStyle>
            <a:lvl1pPr algn="ctr">
              <a:defRPr sz="3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0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0113" y="22951202"/>
            <a:ext cx="4200525" cy="175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46888" tIns="123444" rIns="246888" bIns="123444" numCol="1" anchor="t" anchorCtr="0" compatLnSpc="1">
            <a:prstTxWarp prst="textNoShape">
              <a:avLst/>
            </a:prstTxWarp>
          </a:bodyPr>
          <a:lstStyle>
            <a:lvl1pPr algn="l">
              <a:defRPr sz="3800"/>
            </a:lvl1pPr>
          </a:lstStyle>
          <a:p>
            <a:pPr>
              <a:defRPr/>
            </a:pPr>
            <a:fld id="{83BDAEF6-B2F6-4A3D-BEF2-5A32283D824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1234440" algn="ctr" rtl="1" fontAlgn="base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2468880" algn="ctr" rtl="1" fontAlgn="base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3703320" algn="ctr" rtl="1" fontAlgn="base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4937760" algn="ctr" rtl="1" fontAlgn="base">
        <a:spcBef>
          <a:spcPct val="0"/>
        </a:spcBef>
        <a:spcAft>
          <a:spcPct val="0"/>
        </a:spcAft>
        <a:defRPr sz="119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925830" indent="-925830" algn="r" rtl="1" eaLnBrk="0" fontAlgn="base" hangingPunct="0">
        <a:spcBef>
          <a:spcPct val="20000"/>
        </a:spcBef>
        <a:spcAft>
          <a:spcPct val="0"/>
        </a:spcAft>
        <a:buChar char="•"/>
        <a:defRPr sz="8600">
          <a:solidFill>
            <a:schemeClr val="tx1"/>
          </a:solidFill>
          <a:latin typeface="+mn-lt"/>
          <a:ea typeface="+mn-ea"/>
          <a:cs typeface="+mn-cs"/>
        </a:defRPr>
      </a:lvl1pPr>
      <a:lvl2pPr marL="2005965" indent="-771525" algn="r" rtl="1" eaLnBrk="0" fontAlgn="base" hangingPunct="0">
        <a:spcBef>
          <a:spcPct val="20000"/>
        </a:spcBef>
        <a:spcAft>
          <a:spcPct val="0"/>
        </a:spcAft>
        <a:buChar char="–"/>
        <a:defRPr sz="7600">
          <a:solidFill>
            <a:schemeClr val="tx1"/>
          </a:solidFill>
          <a:latin typeface="+mn-lt"/>
          <a:cs typeface="+mn-cs"/>
        </a:defRPr>
      </a:lvl2pPr>
      <a:lvl3pPr marL="3086100" indent="-617220" algn="r" rtl="1" eaLnBrk="0" fontAlgn="base" hangingPunct="0">
        <a:spcBef>
          <a:spcPct val="20000"/>
        </a:spcBef>
        <a:spcAft>
          <a:spcPct val="0"/>
        </a:spcAft>
        <a:buChar char="•"/>
        <a:defRPr sz="6500">
          <a:solidFill>
            <a:schemeClr val="tx1"/>
          </a:solidFill>
          <a:latin typeface="+mn-lt"/>
          <a:cs typeface="+mn-cs"/>
        </a:defRPr>
      </a:lvl3pPr>
      <a:lvl4pPr marL="4320540" indent="-617220" algn="r" rtl="1" eaLnBrk="0" fontAlgn="base" hangingPunct="0">
        <a:spcBef>
          <a:spcPct val="20000"/>
        </a:spcBef>
        <a:spcAft>
          <a:spcPct val="0"/>
        </a:spcAft>
        <a:buChar char="–"/>
        <a:defRPr sz="5400">
          <a:solidFill>
            <a:schemeClr val="tx1"/>
          </a:solidFill>
          <a:latin typeface="+mn-lt"/>
          <a:cs typeface="+mn-cs"/>
        </a:defRPr>
      </a:lvl4pPr>
      <a:lvl5pPr marL="5554980" indent="-617220" algn="r" rtl="1" eaLnBrk="0" fontAlgn="base" hangingPunct="0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5pPr>
      <a:lvl6pPr marL="6789420" indent="-617220" algn="r" rtl="1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6pPr>
      <a:lvl7pPr marL="8023860" indent="-617220" algn="r" rtl="1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7pPr>
      <a:lvl8pPr marL="9258300" indent="-617220" algn="r" rtl="1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8pPr>
      <a:lvl9pPr marL="10492740" indent="-617220" algn="r" rtl="1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2468880" rtl="1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algn="r" defTabSz="2468880" rtl="1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468880" algn="r" defTabSz="2468880" rtl="1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03320" algn="r" defTabSz="2468880" rtl="1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algn="r" defTabSz="2468880" rtl="1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172200" algn="r" defTabSz="2468880" rtl="1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406640" algn="r" defTabSz="2468880" rtl="1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641080" algn="r" defTabSz="2468880" rtl="1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9875520" algn="r" defTabSz="2468880" rtl="1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0094" y="1400175"/>
            <a:ext cx="15751969" cy="308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46888" tIns="123444" rIns="246888" bIns="1234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50169" y="4760595"/>
            <a:ext cx="15301913" cy="1708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46888" tIns="123444" rIns="246888" bIns="1234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0094" y="22105265"/>
            <a:ext cx="3750469" cy="168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46888" tIns="123444" rIns="246888" bIns="123444" numCol="1" anchor="b" anchorCtr="0" compatLnSpc="1">
            <a:prstTxWarp prst="textNoShape">
              <a:avLst/>
            </a:prstTxWarp>
          </a:bodyPr>
          <a:lstStyle>
            <a:lvl1pPr algn="l" rtl="0">
              <a:defRPr sz="380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50769" y="22105265"/>
            <a:ext cx="5700713" cy="168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46888" tIns="123444" rIns="246888" bIns="123444" numCol="1" anchor="b" anchorCtr="0" compatLnSpc="1">
            <a:prstTxWarp prst="textNoShape">
              <a:avLst/>
            </a:prstTxWarp>
          </a:bodyPr>
          <a:lstStyle>
            <a:lvl1pPr algn="ctr" rtl="0">
              <a:defRPr sz="380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501687" y="22105265"/>
            <a:ext cx="3750469" cy="168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46888" tIns="123444" rIns="246888" bIns="123444" numCol="1" anchor="b" anchorCtr="0" compatLnSpc="1">
            <a:prstTxWarp prst="textNoShape">
              <a:avLst/>
            </a:prstTxWarp>
          </a:bodyPr>
          <a:lstStyle>
            <a:lvl1pPr rtl="0">
              <a:defRPr sz="380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CF7014F7-2F7E-460F-8718-2DDB3606B84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50044" y="845943"/>
            <a:ext cx="400050" cy="23902152"/>
            <a:chOff x="112" y="145"/>
            <a:chExt cx="128" cy="4097"/>
          </a:xfrm>
        </p:grpSpPr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defRPr/>
              </a:pP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7311541" y="810939"/>
            <a:ext cx="390673" cy="23552108"/>
            <a:chOff x="5539" y="139"/>
            <a:chExt cx="125" cy="4037"/>
          </a:xfrm>
        </p:grpSpPr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812601" y="23802975"/>
            <a:ext cx="17102138" cy="840105"/>
            <a:chOff x="260" y="4080"/>
            <a:chExt cx="5472" cy="144"/>
          </a:xfrm>
        </p:grpSpPr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50019" y="647585"/>
            <a:ext cx="17217778" cy="595074"/>
            <a:chOff x="48" y="111"/>
            <a:chExt cx="5509" cy="102"/>
          </a:xfrm>
        </p:grpSpPr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40645" y="647585"/>
            <a:ext cx="17217776" cy="595074"/>
            <a:chOff x="48" y="111"/>
            <a:chExt cx="5509" cy="102"/>
          </a:xfrm>
        </p:grpSpPr>
        <p:sp>
          <p:nvSpPr>
            <p:cNvPr id="4116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iming>
    <p:tnLst>
      <p:par>
        <p:cTn id="1" dur="indefinite" restart="never" nodeType="tmRoot">
          <p:childTnLst>
            <p:seq concurrent="1" nextAc="seek">
              <p:cTn id="2" dur="indefinite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97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9700">
          <a:solidFill>
            <a:schemeClr val="tx2"/>
          </a:solidFill>
          <a:latin typeface="Tahoma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9700">
          <a:solidFill>
            <a:schemeClr val="tx2"/>
          </a:solidFill>
          <a:latin typeface="Tahoma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9700">
          <a:solidFill>
            <a:schemeClr val="tx2"/>
          </a:solidFill>
          <a:latin typeface="Tahoma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9700">
          <a:solidFill>
            <a:schemeClr val="tx2"/>
          </a:solidFill>
          <a:latin typeface="Tahoma" pitchFamily="34" charset="0"/>
          <a:cs typeface="Arial" pitchFamily="34" charset="0"/>
        </a:defRPr>
      </a:lvl5pPr>
      <a:lvl6pPr marL="1234440" algn="l" rtl="1" fontAlgn="base">
        <a:spcBef>
          <a:spcPct val="0"/>
        </a:spcBef>
        <a:spcAft>
          <a:spcPct val="0"/>
        </a:spcAft>
        <a:defRPr sz="9700">
          <a:solidFill>
            <a:schemeClr val="tx2"/>
          </a:solidFill>
          <a:latin typeface="Tahoma" pitchFamily="34" charset="0"/>
          <a:cs typeface="Arial" pitchFamily="34" charset="0"/>
        </a:defRPr>
      </a:lvl6pPr>
      <a:lvl7pPr marL="2468880" algn="l" rtl="1" fontAlgn="base">
        <a:spcBef>
          <a:spcPct val="0"/>
        </a:spcBef>
        <a:spcAft>
          <a:spcPct val="0"/>
        </a:spcAft>
        <a:defRPr sz="9700">
          <a:solidFill>
            <a:schemeClr val="tx2"/>
          </a:solidFill>
          <a:latin typeface="Tahoma" pitchFamily="34" charset="0"/>
          <a:cs typeface="Arial" pitchFamily="34" charset="0"/>
        </a:defRPr>
      </a:lvl7pPr>
      <a:lvl8pPr marL="3703320" algn="l" rtl="1" fontAlgn="base">
        <a:spcBef>
          <a:spcPct val="0"/>
        </a:spcBef>
        <a:spcAft>
          <a:spcPct val="0"/>
        </a:spcAft>
        <a:defRPr sz="9700">
          <a:solidFill>
            <a:schemeClr val="tx2"/>
          </a:solidFill>
          <a:latin typeface="Tahoma" pitchFamily="34" charset="0"/>
          <a:cs typeface="Arial" pitchFamily="34" charset="0"/>
        </a:defRPr>
      </a:lvl8pPr>
      <a:lvl9pPr marL="4937760" algn="l" rtl="1" fontAlgn="base">
        <a:spcBef>
          <a:spcPct val="0"/>
        </a:spcBef>
        <a:spcAft>
          <a:spcPct val="0"/>
        </a:spcAft>
        <a:defRPr sz="9700">
          <a:solidFill>
            <a:schemeClr val="tx2"/>
          </a:solidFill>
          <a:latin typeface="Tahoma" pitchFamily="34" charset="0"/>
          <a:cs typeface="Arial" pitchFamily="34" charset="0"/>
        </a:defRPr>
      </a:lvl9pPr>
    </p:titleStyle>
    <p:bodyStyle>
      <a:lvl1pPr marL="925830" indent="-92583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8600">
          <a:solidFill>
            <a:schemeClr val="tx1"/>
          </a:solidFill>
          <a:latin typeface="+mn-lt"/>
          <a:ea typeface="+mn-ea"/>
          <a:cs typeface="+mn-cs"/>
        </a:defRPr>
      </a:lvl1pPr>
      <a:lvl2pPr marL="2005965" indent="-771525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7600">
          <a:solidFill>
            <a:schemeClr val="tx1"/>
          </a:solidFill>
          <a:latin typeface="+mn-lt"/>
          <a:cs typeface="+mn-cs"/>
        </a:defRPr>
      </a:lvl2pPr>
      <a:lvl3pPr marL="3086100" indent="-61722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6500">
          <a:solidFill>
            <a:schemeClr val="tx1"/>
          </a:solidFill>
          <a:latin typeface="+mn-lt"/>
          <a:cs typeface="+mn-cs"/>
        </a:defRPr>
      </a:lvl3pPr>
      <a:lvl4pPr marL="4320540" indent="-61722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5400">
          <a:solidFill>
            <a:schemeClr val="tx1"/>
          </a:solidFill>
          <a:latin typeface="+mn-lt"/>
          <a:cs typeface="+mn-cs"/>
        </a:defRPr>
      </a:lvl4pPr>
      <a:lvl5pPr marL="5554980" indent="-61722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5400">
          <a:solidFill>
            <a:schemeClr val="tx1"/>
          </a:solidFill>
          <a:latin typeface="+mn-lt"/>
          <a:cs typeface="+mn-cs"/>
        </a:defRPr>
      </a:lvl5pPr>
      <a:lvl6pPr marL="6789420" indent="-617220" algn="r" rtl="1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5400">
          <a:solidFill>
            <a:schemeClr val="tx1"/>
          </a:solidFill>
          <a:latin typeface="+mn-lt"/>
          <a:cs typeface="+mn-cs"/>
        </a:defRPr>
      </a:lvl6pPr>
      <a:lvl7pPr marL="8023860" indent="-617220" algn="r" rtl="1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5400">
          <a:solidFill>
            <a:schemeClr val="tx1"/>
          </a:solidFill>
          <a:latin typeface="+mn-lt"/>
          <a:cs typeface="+mn-cs"/>
        </a:defRPr>
      </a:lvl7pPr>
      <a:lvl8pPr marL="9258300" indent="-617220" algn="r" rtl="1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5400">
          <a:solidFill>
            <a:schemeClr val="tx1"/>
          </a:solidFill>
          <a:latin typeface="+mn-lt"/>
          <a:cs typeface="+mn-cs"/>
        </a:defRPr>
      </a:lvl8pPr>
      <a:lvl9pPr marL="10492740" indent="-617220" algn="r" rtl="1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5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2468880" rtl="1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algn="r" defTabSz="2468880" rtl="1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468880" algn="r" defTabSz="2468880" rtl="1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03320" algn="r" defTabSz="2468880" rtl="1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algn="r" defTabSz="2468880" rtl="1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172200" algn="r" defTabSz="2468880" rtl="1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406640" algn="r" defTabSz="2468880" rtl="1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641080" algn="r" defTabSz="2468880" rtl="1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9875520" algn="r" defTabSz="2468880" rtl="1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0094" y="1400175"/>
            <a:ext cx="15751969" cy="308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46888" tIns="123444" rIns="246888" bIns="1234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50169" y="4760595"/>
            <a:ext cx="15301913" cy="1708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46888" tIns="123444" rIns="246888" bIns="1234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0094" y="22105265"/>
            <a:ext cx="3750469" cy="168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46888" tIns="123444" rIns="246888" bIns="123444" numCol="1" anchor="b" anchorCtr="0" compatLnSpc="1">
            <a:prstTxWarp prst="textNoShape">
              <a:avLst/>
            </a:prstTxWarp>
          </a:bodyPr>
          <a:lstStyle>
            <a:lvl1pPr algn="l" rtl="0">
              <a:defRPr sz="38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50769" y="22105265"/>
            <a:ext cx="5700713" cy="168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46888" tIns="123444" rIns="246888" bIns="123444" numCol="1" anchor="b" anchorCtr="0" compatLnSpc="1">
            <a:prstTxWarp prst="textNoShape">
              <a:avLst/>
            </a:prstTxWarp>
          </a:bodyPr>
          <a:lstStyle>
            <a:lvl1pPr algn="ctr" rtl="0">
              <a:defRPr sz="38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501687" y="22105265"/>
            <a:ext cx="3750469" cy="168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46888" tIns="123444" rIns="246888" bIns="123444" numCol="1" anchor="b" anchorCtr="0" compatLnSpc="1">
            <a:prstTxWarp prst="textNoShape">
              <a:avLst/>
            </a:prstTxWarp>
          </a:bodyPr>
          <a:lstStyle>
            <a:lvl1pPr rtl="0">
              <a:defRPr sz="38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66FCD1-8DC9-44C4-B27D-7E7833625DE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50044" y="845943"/>
            <a:ext cx="400050" cy="23902152"/>
            <a:chOff x="112" y="145"/>
            <a:chExt cx="128" cy="4097"/>
          </a:xfrm>
        </p:grpSpPr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 sz="6500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defRPr/>
              </a:pPr>
              <a:endParaRPr lang="en-US" sz="6500">
                <a:latin typeface="Times New Roman" pitchFamily="18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7311541" y="810939"/>
            <a:ext cx="390673" cy="23552108"/>
            <a:chOff x="5539" y="139"/>
            <a:chExt cx="125" cy="4037"/>
          </a:xfrm>
        </p:grpSpPr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 sz="6500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 sz="6500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812601" y="23802975"/>
            <a:ext cx="17102138" cy="840105"/>
            <a:chOff x="260" y="4080"/>
            <a:chExt cx="5472" cy="144"/>
          </a:xfrm>
        </p:grpSpPr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 sz="6500"/>
            </a:p>
          </p:txBody>
        </p: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 sz="6500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50019" y="647585"/>
            <a:ext cx="17217778" cy="595074"/>
            <a:chOff x="48" y="111"/>
            <a:chExt cx="5509" cy="102"/>
          </a:xfrm>
        </p:grpSpPr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 sz="6500"/>
            </a:p>
          </p:txBody>
        </p:sp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 sz="6500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40645" y="647585"/>
            <a:ext cx="17217776" cy="595074"/>
            <a:chOff x="48" y="111"/>
            <a:chExt cx="5509" cy="102"/>
          </a:xfrm>
        </p:grpSpPr>
        <p:sp>
          <p:nvSpPr>
            <p:cNvPr id="4116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 sz="6500"/>
            </a:p>
          </p:txBody>
        </p:sp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 sz="6500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iming>
    <p:tnLst>
      <p:par>
        <p:cTn id="1" dur="indefinite" restart="never" nodeType="tmRoot">
          <p:childTnLst>
            <p:seq concurrent="1" nextAc="seek">
              <p:cTn id="2" dur="indefinite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97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9700">
          <a:solidFill>
            <a:schemeClr val="tx2"/>
          </a:solidFill>
          <a:latin typeface="Tahoma" pitchFamily="34" charset="0"/>
          <a:cs typeface="Arial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9700">
          <a:solidFill>
            <a:schemeClr val="tx2"/>
          </a:solidFill>
          <a:latin typeface="Tahoma" pitchFamily="34" charset="0"/>
          <a:cs typeface="Arial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9700">
          <a:solidFill>
            <a:schemeClr val="tx2"/>
          </a:solidFill>
          <a:latin typeface="Tahoma" pitchFamily="34" charset="0"/>
          <a:cs typeface="Arial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9700">
          <a:solidFill>
            <a:schemeClr val="tx2"/>
          </a:solidFill>
          <a:latin typeface="Tahoma" pitchFamily="34" charset="0"/>
          <a:cs typeface="Arial" charset="0"/>
        </a:defRPr>
      </a:lvl5pPr>
      <a:lvl6pPr marL="1234440" algn="l" rtl="1" eaLnBrk="0" fontAlgn="base" hangingPunct="0">
        <a:spcBef>
          <a:spcPct val="0"/>
        </a:spcBef>
        <a:spcAft>
          <a:spcPct val="0"/>
        </a:spcAft>
        <a:defRPr sz="9700">
          <a:solidFill>
            <a:schemeClr val="tx2"/>
          </a:solidFill>
          <a:latin typeface="Tahoma" pitchFamily="34" charset="0"/>
          <a:cs typeface="Arial" charset="0"/>
        </a:defRPr>
      </a:lvl6pPr>
      <a:lvl7pPr marL="2468880" algn="l" rtl="1" eaLnBrk="0" fontAlgn="base" hangingPunct="0">
        <a:spcBef>
          <a:spcPct val="0"/>
        </a:spcBef>
        <a:spcAft>
          <a:spcPct val="0"/>
        </a:spcAft>
        <a:defRPr sz="9700">
          <a:solidFill>
            <a:schemeClr val="tx2"/>
          </a:solidFill>
          <a:latin typeface="Tahoma" pitchFamily="34" charset="0"/>
          <a:cs typeface="Arial" charset="0"/>
        </a:defRPr>
      </a:lvl7pPr>
      <a:lvl8pPr marL="3703320" algn="l" rtl="1" eaLnBrk="0" fontAlgn="base" hangingPunct="0">
        <a:spcBef>
          <a:spcPct val="0"/>
        </a:spcBef>
        <a:spcAft>
          <a:spcPct val="0"/>
        </a:spcAft>
        <a:defRPr sz="9700">
          <a:solidFill>
            <a:schemeClr val="tx2"/>
          </a:solidFill>
          <a:latin typeface="Tahoma" pitchFamily="34" charset="0"/>
          <a:cs typeface="Arial" charset="0"/>
        </a:defRPr>
      </a:lvl8pPr>
      <a:lvl9pPr marL="4937760" algn="l" rtl="1" eaLnBrk="0" fontAlgn="base" hangingPunct="0">
        <a:spcBef>
          <a:spcPct val="0"/>
        </a:spcBef>
        <a:spcAft>
          <a:spcPct val="0"/>
        </a:spcAft>
        <a:defRPr sz="97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925830" indent="-92583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8600">
          <a:solidFill>
            <a:schemeClr val="tx1"/>
          </a:solidFill>
          <a:latin typeface="+mn-lt"/>
          <a:ea typeface="+mn-ea"/>
          <a:cs typeface="+mn-cs"/>
        </a:defRPr>
      </a:lvl1pPr>
      <a:lvl2pPr marL="2005965" indent="-771525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7600">
          <a:solidFill>
            <a:schemeClr val="tx1"/>
          </a:solidFill>
          <a:latin typeface="+mn-lt"/>
          <a:cs typeface="+mn-cs"/>
        </a:defRPr>
      </a:lvl2pPr>
      <a:lvl3pPr marL="3086100" indent="-61722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6500">
          <a:solidFill>
            <a:schemeClr val="tx1"/>
          </a:solidFill>
          <a:latin typeface="+mn-lt"/>
          <a:cs typeface="+mn-cs"/>
        </a:defRPr>
      </a:lvl3pPr>
      <a:lvl4pPr marL="4320540" indent="-61722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5400">
          <a:solidFill>
            <a:schemeClr val="tx1"/>
          </a:solidFill>
          <a:latin typeface="+mn-lt"/>
          <a:cs typeface="+mn-cs"/>
        </a:defRPr>
      </a:lvl4pPr>
      <a:lvl5pPr marL="5554980" indent="-61722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5400">
          <a:solidFill>
            <a:schemeClr val="tx1"/>
          </a:solidFill>
          <a:latin typeface="+mn-lt"/>
          <a:cs typeface="+mn-cs"/>
        </a:defRPr>
      </a:lvl5pPr>
      <a:lvl6pPr marL="6789420" indent="-61722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5400">
          <a:solidFill>
            <a:schemeClr val="tx1"/>
          </a:solidFill>
          <a:latin typeface="+mn-lt"/>
          <a:cs typeface="+mn-cs"/>
        </a:defRPr>
      </a:lvl6pPr>
      <a:lvl7pPr marL="8023860" indent="-61722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5400">
          <a:solidFill>
            <a:schemeClr val="tx1"/>
          </a:solidFill>
          <a:latin typeface="+mn-lt"/>
          <a:cs typeface="+mn-cs"/>
        </a:defRPr>
      </a:lvl7pPr>
      <a:lvl8pPr marL="9258300" indent="-61722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5400">
          <a:solidFill>
            <a:schemeClr val="tx1"/>
          </a:solidFill>
          <a:latin typeface="+mn-lt"/>
          <a:cs typeface="+mn-cs"/>
        </a:defRPr>
      </a:lvl8pPr>
      <a:lvl9pPr marL="10492740" indent="-61722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5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46888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0332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17220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40664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64108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987552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 rot="2651105">
            <a:off x="4942250" y="5665059"/>
            <a:ext cx="6705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In the name of God</a:t>
            </a:r>
          </a:p>
        </p:txBody>
      </p:sp>
      <p:pic>
        <p:nvPicPr>
          <p:cNvPr id="5" name="Picture 4" descr="Wallpaper%20(1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85825"/>
            <a:ext cx="18002250" cy="252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 rot="513607">
            <a:off x="203485" y="3671315"/>
            <a:ext cx="18073919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6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 the name of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4600575"/>
            <a:ext cx="17854612" cy="8229600"/>
          </a:xfrm>
          <a:solidFill>
            <a:srgbClr val="002060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9600" b="1" dirty="0" smtClean="0">
                <a:solidFill>
                  <a:schemeClr val="bg1"/>
                </a:solidFill>
              </a:rPr>
              <a:t>Quantitative researchers usually </a:t>
            </a:r>
            <a:r>
              <a:rPr lang="en-US" sz="9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know exactly </a:t>
            </a:r>
            <a:r>
              <a:rPr lang="en-US" sz="9600" b="1" dirty="0" smtClean="0">
                <a:solidFill>
                  <a:srgbClr val="FFFF00"/>
                </a:solidFill>
              </a:rPr>
              <a:t>what kind of knowledge</a:t>
            </a:r>
            <a:r>
              <a:rPr lang="en-US" sz="9600" b="1" dirty="0" smtClean="0">
                <a:solidFill>
                  <a:schemeClr val="bg1"/>
                </a:solidFill>
              </a:rPr>
              <a:t> they expect to get by doing a study, and then try to obtain it.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80975"/>
            <a:ext cx="1060739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 smtClean="0">
                <a:solidFill>
                  <a:srgbClr val="7030A0"/>
                </a:solidFill>
              </a:rPr>
              <a:t>opportunities </a:t>
            </a:r>
            <a:endParaRPr lang="en-US" sz="11500" b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506575"/>
            <a:ext cx="18002250" cy="752513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925830" lvl="0" indent="-925830" algn="just">
              <a:spcBef>
                <a:spcPct val="20000"/>
              </a:spcBef>
            </a:pPr>
            <a:r>
              <a:rPr lang="en-US" sz="11500" b="1" dirty="0" smtClean="0">
                <a:solidFill>
                  <a:schemeClr val="bg1"/>
                </a:solidFill>
              </a:rPr>
              <a:t>By contrast, sometimes:</a:t>
            </a:r>
          </a:p>
          <a:p>
            <a:pPr marL="925830" lvl="0" indent="-925830" algn="just">
              <a:spcBef>
                <a:spcPct val="20000"/>
              </a:spcBef>
            </a:pPr>
            <a:r>
              <a:rPr lang="en-US" sz="11500" b="1" dirty="0" smtClean="0">
                <a:solidFill>
                  <a:schemeClr val="bg1"/>
                </a:solidFill>
              </a:rPr>
              <a:t> researchers enter the study that </a:t>
            </a:r>
            <a:r>
              <a:rPr lang="en-US" sz="11500" b="1" dirty="0" smtClean="0">
                <a:solidFill>
                  <a:srgbClr val="FFFF00"/>
                </a:solidFill>
              </a:rPr>
              <a:t>does not know what it is</a:t>
            </a:r>
            <a:r>
              <a:rPr lang="en-US" sz="11500" b="1" dirty="0" smtClean="0">
                <a:solidFill>
                  <a:srgbClr val="4BACC6">
                    <a:lumMod val="50000"/>
                  </a:srgbClr>
                </a:solidFill>
              </a:rPr>
              <a:t> </a:t>
            </a:r>
            <a:r>
              <a:rPr lang="en-US" sz="11500" b="1" dirty="0" smtClean="0">
                <a:solidFill>
                  <a:schemeClr val="bg1"/>
                </a:solidFill>
              </a:rPr>
              <a:t>about the subject.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8600" y="0"/>
            <a:ext cx="17459325" cy="41433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CanUp">
              <a:avLst>
                <a:gd name="adj" fmla="val 80417"/>
              </a:avLst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A20078"/>
                </a:solidFill>
              </a:rPr>
              <a:t>Opportunities</a:t>
            </a:r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of Qualitative Research in Health Education</a:t>
            </a:r>
            <a:endParaRPr kumimoji="0" lang="en-US" sz="8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12-Point Star 7"/>
          <p:cNvSpPr/>
          <p:nvPr/>
        </p:nvSpPr>
        <p:spPr>
          <a:xfrm>
            <a:off x="12125325" y="10848975"/>
            <a:ext cx="2286000" cy="2667000"/>
          </a:xfrm>
          <a:prstGeom prst="star12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/>
              <a:t>?</a:t>
            </a:r>
            <a:endParaRPr lang="en-US" sz="9600" b="1" dirty="0"/>
          </a:p>
        </p:txBody>
      </p:sp>
      <p:sp>
        <p:nvSpPr>
          <p:cNvPr id="9" name="12-Point Star 8"/>
          <p:cNvSpPr/>
          <p:nvPr/>
        </p:nvSpPr>
        <p:spPr>
          <a:xfrm>
            <a:off x="14944725" y="22993350"/>
            <a:ext cx="2209800" cy="2209800"/>
          </a:xfrm>
          <a:prstGeom prst="star12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/>
              <a:t>?</a:t>
            </a:r>
            <a:endParaRPr lang="en-US" sz="9600" b="1" dirty="0"/>
          </a:p>
        </p:txBody>
      </p:sp>
      <p:sp>
        <p:nvSpPr>
          <p:cNvPr id="10" name="12-Point Star 9"/>
          <p:cNvSpPr/>
          <p:nvPr/>
        </p:nvSpPr>
        <p:spPr>
          <a:xfrm>
            <a:off x="15097125" y="20907375"/>
            <a:ext cx="2209800" cy="2209800"/>
          </a:xfrm>
          <a:prstGeom prst="star12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</a:rPr>
              <a:t>?</a:t>
            </a:r>
            <a:endParaRPr lang="en-US" sz="9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96775"/>
            <a:ext cx="18002249" cy="10925175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lvl="0" algn="just">
              <a:buNone/>
            </a:pPr>
            <a:r>
              <a:rPr lang="en-US" sz="9600" b="1" dirty="0" smtClean="0">
                <a:solidFill>
                  <a:schemeClr val="bg1"/>
                </a:solidFill>
              </a:rPr>
              <a:t>By contrast, sometimes, </a:t>
            </a:r>
          </a:p>
          <a:p>
            <a:pPr lvl="0" algn="ctr">
              <a:buNone/>
            </a:pPr>
            <a:r>
              <a:rPr lang="en-US" sz="11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is </a:t>
            </a:r>
            <a:r>
              <a:rPr lang="en-US" sz="115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knowing what is not known,</a:t>
            </a:r>
            <a:r>
              <a:rPr lang="en-US" sz="11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 algn="just">
              <a:buNone/>
            </a:pPr>
            <a:r>
              <a:rPr lang="en-US" sz="9600" b="1" dirty="0" smtClean="0">
                <a:solidFill>
                  <a:schemeClr val="bg1"/>
                </a:solidFill>
              </a:rPr>
              <a:t>the qualitative methods can be useful to conducting research </a:t>
            </a:r>
            <a:r>
              <a:rPr lang="en-US" sz="7200" b="1" dirty="0" smtClean="0">
                <a:solidFill>
                  <a:schemeClr val="bg1"/>
                </a:solidFill>
              </a:rPr>
              <a:t>(</a:t>
            </a:r>
            <a:r>
              <a:rPr lang="en-US" sz="7200" b="1" i="1" dirty="0" err="1" smtClean="0">
                <a:solidFill>
                  <a:schemeClr val="bg1"/>
                </a:solidFill>
              </a:rPr>
              <a:t>Polit</a:t>
            </a:r>
            <a:r>
              <a:rPr lang="en-US" sz="7200" b="1" i="1" dirty="0" smtClean="0">
                <a:solidFill>
                  <a:schemeClr val="bg1"/>
                </a:solidFill>
              </a:rPr>
              <a:t> and Beck, 2006</a:t>
            </a:r>
            <a:r>
              <a:rPr lang="en-US" sz="7200" b="1" dirty="0" smtClean="0">
                <a:solidFill>
                  <a:schemeClr val="bg1"/>
                </a:solidFill>
              </a:rPr>
              <a:t>). </a:t>
            </a:r>
            <a:endParaRPr lang="en-US" sz="9600" b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endParaRPr lang="en-US" sz="9600" dirty="0"/>
          </a:p>
        </p:txBody>
      </p:sp>
      <p:sp>
        <p:nvSpPr>
          <p:cNvPr id="6" name="Rectangle 5"/>
          <p:cNvSpPr/>
          <p:nvPr/>
        </p:nvSpPr>
        <p:spPr>
          <a:xfrm>
            <a:off x="0" y="4143375"/>
            <a:ext cx="18002250" cy="65864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9600" b="1" u="sng" dirty="0" smtClean="0">
                <a:solidFill>
                  <a:schemeClr val="bg1"/>
                </a:solidFill>
              </a:rPr>
              <a:t>When the researchers </a:t>
            </a:r>
          </a:p>
          <a:p>
            <a:pPr algn="ctr"/>
            <a:r>
              <a:rPr lang="en-US" sz="115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what they do not know,</a:t>
            </a:r>
            <a:r>
              <a:rPr lang="en-US" sz="115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9600" b="1" u="sng" dirty="0" smtClean="0">
                <a:solidFill>
                  <a:schemeClr val="bg1"/>
                </a:solidFill>
              </a:rPr>
              <a:t>Quantitative study is appropriate.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28600" y="0"/>
            <a:ext cx="17459325" cy="41433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CanUp">
              <a:avLst>
                <a:gd name="adj" fmla="val 80417"/>
              </a:avLst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A20078"/>
                </a:solidFill>
              </a:rPr>
              <a:t>Opportunities</a:t>
            </a:r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of Qualitative Research in Health Education</a:t>
            </a:r>
            <a:endParaRPr kumimoji="0" lang="en-US" sz="8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12-Point Star 6"/>
          <p:cNvSpPr/>
          <p:nvPr/>
        </p:nvSpPr>
        <p:spPr>
          <a:xfrm>
            <a:off x="14944725" y="22993350"/>
            <a:ext cx="2209800" cy="2209800"/>
          </a:xfrm>
          <a:prstGeom prst="star12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/>
              <a:t>?</a:t>
            </a:r>
            <a:endParaRPr lang="en-US" sz="9600" b="1" dirty="0"/>
          </a:p>
        </p:txBody>
      </p:sp>
      <p:sp>
        <p:nvSpPr>
          <p:cNvPr id="8" name="12-Point Star 7"/>
          <p:cNvSpPr/>
          <p:nvPr/>
        </p:nvSpPr>
        <p:spPr>
          <a:xfrm>
            <a:off x="15097125" y="20907375"/>
            <a:ext cx="2209800" cy="2209800"/>
          </a:xfrm>
          <a:prstGeom prst="star12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</a:rPr>
              <a:t>?</a:t>
            </a:r>
            <a:endParaRPr lang="en-US" sz="9600" b="1" dirty="0">
              <a:solidFill>
                <a:srgbClr val="FFFF00"/>
              </a:solidFill>
            </a:endParaRPr>
          </a:p>
        </p:txBody>
      </p:sp>
      <p:sp>
        <p:nvSpPr>
          <p:cNvPr id="9" name="12-Point Star 8"/>
          <p:cNvSpPr/>
          <p:nvPr/>
        </p:nvSpPr>
        <p:spPr>
          <a:xfrm>
            <a:off x="15792450" y="7267575"/>
            <a:ext cx="2209800" cy="2209800"/>
          </a:xfrm>
          <a:prstGeom prst="star12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/>
              <a:t>?</a:t>
            </a:r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706976"/>
            <a:ext cx="18002249" cy="6476999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9600" dirty="0" smtClean="0">
                <a:solidFill>
                  <a:schemeClr val="bg1">
                    <a:lumMod val="95000"/>
                  </a:schemeClr>
                </a:solidFill>
              </a:rPr>
              <a:t>The </a:t>
            </a:r>
            <a:r>
              <a:rPr lang="en-US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qualitative</a:t>
            </a:r>
            <a:r>
              <a:rPr lang="en-US" sz="9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9600" dirty="0" smtClean="0">
                <a:solidFill>
                  <a:schemeClr val="bg1">
                    <a:lumMod val="95000"/>
                  </a:schemeClr>
                </a:solidFill>
              </a:rPr>
              <a:t>studies provide </a:t>
            </a:r>
            <a:r>
              <a:rPr lang="en-US" sz="9600" b="1" dirty="0" smtClean="0">
                <a:solidFill>
                  <a:srgbClr val="FFFF00"/>
                </a:solidFill>
              </a:rPr>
              <a:t>opportunities</a:t>
            </a:r>
            <a:r>
              <a:rPr lang="en-US" sz="9600" dirty="0" smtClean="0">
                <a:solidFill>
                  <a:schemeClr val="bg1">
                    <a:lumMod val="95000"/>
                  </a:schemeClr>
                </a:solidFill>
              </a:rPr>
              <a:t> to </a:t>
            </a:r>
            <a:r>
              <a:rPr lang="en-US" sz="9600" b="1" dirty="0" smtClean="0">
                <a:solidFill>
                  <a:srgbClr val="FFFF00"/>
                </a:solidFill>
              </a:rPr>
              <a:t>explore</a:t>
            </a:r>
            <a:r>
              <a:rPr lang="en-US" sz="9600" dirty="0" smtClean="0">
                <a:solidFill>
                  <a:schemeClr val="bg1">
                    <a:lumMod val="95000"/>
                  </a:schemeClr>
                </a:solidFill>
              </a:rPr>
              <a:t> what is important about the phenomenon of interest.</a:t>
            </a:r>
          </a:p>
          <a:p>
            <a:endParaRPr lang="en-US" sz="96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None/>
            </a:pPr>
            <a:endParaRPr lang="en-US" sz="96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3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295775"/>
            <a:ext cx="18002249" cy="1220334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en-US" sz="11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quantitative</a:t>
            </a:r>
            <a:r>
              <a:rPr lang="en-US" sz="9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9600" dirty="0" smtClean="0">
                <a:solidFill>
                  <a:schemeClr val="bg1">
                    <a:lumMod val="95000"/>
                  </a:schemeClr>
                </a:solidFill>
              </a:rPr>
              <a:t>research, </a:t>
            </a:r>
          </a:p>
          <a:p>
            <a:pPr algn="ctr"/>
            <a:r>
              <a:rPr lang="en-US" sz="9600" dirty="0" smtClean="0">
                <a:solidFill>
                  <a:schemeClr val="bg1">
                    <a:lumMod val="95000"/>
                  </a:schemeClr>
                </a:solidFill>
              </a:rPr>
              <a:t>with </a:t>
            </a:r>
            <a:r>
              <a:rPr lang="en-US" sz="9600" dirty="0" smtClean="0">
                <a:solidFill>
                  <a:srgbClr val="FFC000"/>
                </a:solidFill>
              </a:rPr>
              <a:t>deductive</a:t>
            </a:r>
            <a:r>
              <a:rPr lang="en-US" sz="9600" dirty="0" smtClean="0">
                <a:solidFill>
                  <a:schemeClr val="bg1">
                    <a:lumMod val="95000"/>
                  </a:schemeClr>
                </a:solidFill>
              </a:rPr>
              <a:t> approach, </a:t>
            </a:r>
          </a:p>
          <a:p>
            <a:pPr algn="ctr"/>
            <a:r>
              <a:rPr lang="en-US" sz="9600" dirty="0" smtClean="0">
                <a:solidFill>
                  <a:schemeClr val="bg1">
                    <a:lumMod val="95000"/>
                  </a:schemeClr>
                </a:solidFill>
              </a:rPr>
              <a:t>begins with </a:t>
            </a:r>
            <a:r>
              <a:rPr lang="en-US" sz="9600" b="1" dirty="0" smtClean="0">
                <a:solidFill>
                  <a:srgbClr val="FFC000"/>
                </a:solidFill>
              </a:rPr>
              <a:t>limited</a:t>
            </a:r>
            <a:r>
              <a:rPr lang="en-US" sz="9600" dirty="0" smtClean="0">
                <a:solidFill>
                  <a:schemeClr val="bg1">
                    <a:lumMod val="95000"/>
                  </a:schemeClr>
                </a:solidFill>
              </a:rPr>
              <a:t> frame and </a:t>
            </a:r>
            <a:r>
              <a:rPr lang="en-US" sz="9600" dirty="0" smtClean="0">
                <a:solidFill>
                  <a:srgbClr val="FFC000"/>
                </a:solidFill>
              </a:rPr>
              <a:t>certain</a:t>
            </a:r>
            <a:r>
              <a:rPr lang="en-US" sz="9600" dirty="0" smtClean="0">
                <a:solidFill>
                  <a:schemeClr val="bg1">
                    <a:lumMod val="95000"/>
                  </a:schemeClr>
                </a:solidFill>
              </a:rPr>
              <a:t> theory, </a:t>
            </a:r>
          </a:p>
          <a:p>
            <a:pPr algn="ctr"/>
            <a:endParaRPr lang="en-US" sz="96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9600" dirty="0" smtClean="0">
                <a:solidFill>
                  <a:schemeClr val="bg1">
                    <a:lumMod val="95000"/>
                  </a:schemeClr>
                </a:solidFill>
              </a:rPr>
              <a:t>and </a:t>
            </a:r>
            <a:r>
              <a:rPr lang="en-US" sz="9600" dirty="0" smtClean="0">
                <a:solidFill>
                  <a:srgbClr val="FFC000"/>
                </a:solidFill>
              </a:rPr>
              <a:t>tests</a:t>
            </a:r>
            <a:r>
              <a:rPr lang="en-US" sz="9600" dirty="0" smtClean="0">
                <a:solidFill>
                  <a:schemeClr val="bg1">
                    <a:lumMod val="95000"/>
                  </a:schemeClr>
                </a:solidFill>
              </a:rPr>
              <a:t> it</a:t>
            </a:r>
          </a:p>
          <a:p>
            <a:pPr algn="ctr"/>
            <a:r>
              <a:rPr lang="en-US" sz="9600" dirty="0" smtClean="0">
                <a:solidFill>
                  <a:schemeClr val="bg1">
                    <a:lumMod val="95000"/>
                  </a:schemeClr>
                </a:solidFill>
              </a:rPr>
              <a:t>by try to detect evidence to </a:t>
            </a:r>
            <a:r>
              <a:rPr lang="en-US" sz="9600" dirty="0" smtClean="0">
                <a:solidFill>
                  <a:srgbClr val="FFC000"/>
                </a:solidFill>
              </a:rPr>
              <a:t>confirm or reject  </a:t>
            </a:r>
            <a:r>
              <a:rPr lang="en-US" sz="9600" dirty="0" smtClean="0">
                <a:solidFill>
                  <a:schemeClr val="bg1">
                    <a:lumMod val="95000"/>
                  </a:schemeClr>
                </a:solidFill>
              </a:rPr>
              <a:t>a specified hypothesis.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8600" y="0"/>
            <a:ext cx="17459325" cy="41433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CanUp">
              <a:avLst>
                <a:gd name="adj" fmla="val 80417"/>
              </a:avLst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A20078"/>
                </a:solidFill>
              </a:rPr>
              <a:t>Opportunities</a:t>
            </a:r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of Qualitative Research in Health Education</a:t>
            </a:r>
            <a:endParaRPr kumimoji="0" lang="en-US" sz="8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4045861"/>
            <a:ext cx="18002249" cy="20061914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Qualitative researches, with </a:t>
            </a:r>
            <a:r>
              <a:rPr lang="en-US" sz="8800" b="1" dirty="0" smtClean="0">
                <a:solidFill>
                  <a:srgbClr val="FFC000"/>
                </a:solidFill>
              </a:rPr>
              <a:t>inductive</a:t>
            </a:r>
            <a:r>
              <a:rPr lang="en-US" sz="8800" b="1" dirty="0" smtClean="0">
                <a:solidFill>
                  <a:schemeClr val="bg1"/>
                </a:solidFill>
              </a:rPr>
              <a:t> approach, </a:t>
            </a:r>
          </a:p>
          <a:p>
            <a:pPr>
              <a:buNone/>
            </a:pPr>
            <a:r>
              <a:rPr lang="en-US" sz="8800" b="1" dirty="0" smtClean="0">
                <a:solidFill>
                  <a:schemeClr val="bg1"/>
                </a:solidFill>
              </a:rPr>
              <a:t>provide opportunities to </a:t>
            </a:r>
            <a:r>
              <a:rPr lang="en-US" sz="8800" b="1" dirty="0" smtClean="0">
                <a:solidFill>
                  <a:srgbClr val="FFFF00"/>
                </a:solidFill>
              </a:rPr>
              <a:t>develop</a:t>
            </a:r>
            <a:r>
              <a:rPr lang="en-US" sz="8800" b="1" dirty="0" smtClean="0">
                <a:solidFill>
                  <a:schemeClr val="bg1"/>
                </a:solidFill>
              </a:rPr>
              <a:t> </a:t>
            </a:r>
            <a:r>
              <a:rPr lang="en-US" sz="8800" b="1" dirty="0" smtClean="0">
                <a:solidFill>
                  <a:srgbClr val="FFFF00"/>
                </a:solidFill>
              </a:rPr>
              <a:t>understanding</a:t>
            </a:r>
            <a:r>
              <a:rPr lang="en-US" sz="8800" b="1" dirty="0" smtClean="0">
                <a:solidFill>
                  <a:schemeClr val="bg1"/>
                </a:solidFill>
              </a:rPr>
              <a:t> of </a:t>
            </a:r>
            <a:r>
              <a:rPr lang="en-US" sz="8800" b="1" dirty="0" smtClean="0">
                <a:solidFill>
                  <a:srgbClr val="FFFF00"/>
                </a:solidFill>
              </a:rPr>
              <a:t>health behavior</a:t>
            </a:r>
          </a:p>
          <a:p>
            <a:pPr>
              <a:buNone/>
            </a:pPr>
            <a:r>
              <a:rPr lang="en-US" sz="8800" b="1" dirty="0" smtClean="0">
                <a:solidFill>
                  <a:srgbClr val="FFFF00"/>
                </a:solidFill>
              </a:rPr>
              <a:t> </a:t>
            </a:r>
            <a:r>
              <a:rPr lang="en-US" sz="8800" b="1" dirty="0" smtClean="0">
                <a:solidFill>
                  <a:schemeClr val="bg1"/>
                </a:solidFill>
              </a:rPr>
              <a:t>and </a:t>
            </a:r>
            <a:r>
              <a:rPr lang="en-US" sz="8800" b="1" u="sng" dirty="0" smtClean="0">
                <a:solidFill>
                  <a:srgbClr val="FFC000"/>
                </a:solidFill>
              </a:rPr>
              <a:t>generate</a:t>
            </a:r>
            <a:r>
              <a:rPr lang="en-US" sz="8800" b="1" u="sng" dirty="0" smtClean="0">
                <a:solidFill>
                  <a:schemeClr val="bg1"/>
                </a:solidFill>
              </a:rPr>
              <a:t> a new theory </a:t>
            </a:r>
            <a:r>
              <a:rPr lang="en-US" sz="8800" b="1" dirty="0" smtClean="0">
                <a:solidFill>
                  <a:schemeClr val="bg1"/>
                </a:solidFill>
              </a:rPr>
              <a:t>by data extracted from the community.</a:t>
            </a:r>
          </a:p>
          <a:p>
            <a:endParaRPr lang="en-US" sz="8800" b="1" dirty="0" smtClean="0">
              <a:solidFill>
                <a:schemeClr val="bg1"/>
              </a:solidFill>
            </a:endParaRPr>
          </a:p>
          <a:p>
            <a:r>
              <a:rPr lang="en-US" sz="8800" b="1" dirty="0" smtClean="0">
                <a:solidFill>
                  <a:schemeClr val="bg1"/>
                </a:solidFill>
              </a:rPr>
              <a:t> Applying this theory will increase </a:t>
            </a:r>
            <a:r>
              <a:rPr lang="en-US" sz="8800" b="1" dirty="0" smtClean="0">
                <a:solidFill>
                  <a:srgbClr val="FFC000"/>
                </a:solidFill>
              </a:rPr>
              <a:t>opportunities</a:t>
            </a:r>
            <a:r>
              <a:rPr lang="en-US" sz="8800" b="1" dirty="0" smtClean="0">
                <a:solidFill>
                  <a:schemeClr val="bg1"/>
                </a:solidFill>
              </a:rPr>
              <a:t> for </a:t>
            </a:r>
            <a:r>
              <a:rPr lang="en-US" sz="8800" b="1" dirty="0" smtClean="0">
                <a:solidFill>
                  <a:srgbClr val="FFFF00"/>
                </a:solidFill>
              </a:rPr>
              <a:t>identifying</a:t>
            </a:r>
            <a:r>
              <a:rPr lang="en-US" sz="8800" b="1" dirty="0" smtClean="0">
                <a:solidFill>
                  <a:schemeClr val="bg1"/>
                </a:solidFill>
              </a:rPr>
              <a:t> behaviors and related factors (such as predisposing, reinforcing and enabling) to </a:t>
            </a:r>
            <a:r>
              <a:rPr lang="en-US" sz="8800" b="1" dirty="0" smtClean="0">
                <a:solidFill>
                  <a:srgbClr val="FFFF00"/>
                </a:solidFill>
              </a:rPr>
              <a:t>improve</a:t>
            </a:r>
            <a:r>
              <a:rPr lang="en-US" sz="8800" b="1" dirty="0" smtClean="0">
                <a:solidFill>
                  <a:schemeClr val="bg1"/>
                </a:solidFill>
              </a:rPr>
              <a:t> the health of individuals and groups in that community.</a:t>
            </a:r>
            <a:endParaRPr lang="en-US" sz="11500" b="1" dirty="0">
              <a:solidFill>
                <a:schemeClr val="bg1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28600" y="0"/>
            <a:ext cx="17459325" cy="41433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CanUp">
              <a:avLst>
                <a:gd name="adj" fmla="val 80417"/>
              </a:avLst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A20078"/>
                </a:solidFill>
              </a:rPr>
              <a:t>Opportunities</a:t>
            </a:r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of Qualitative Research in Health Education</a:t>
            </a:r>
            <a:endParaRPr kumimoji="0" lang="en-US" sz="8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reeform 2"/>
          <p:cNvSpPr>
            <a:spLocks/>
          </p:cNvSpPr>
          <p:nvPr/>
        </p:nvSpPr>
        <p:spPr bwMode="auto">
          <a:xfrm>
            <a:off x="637580" y="5263277"/>
            <a:ext cx="6991500" cy="12519898"/>
          </a:xfrm>
          <a:custGeom>
            <a:avLst/>
            <a:gdLst>
              <a:gd name="T0" fmla="*/ 2147483647 w 2237"/>
              <a:gd name="T1" fmla="*/ 2147483647 h 2146"/>
              <a:gd name="T2" fmla="*/ 2147483647 w 2237"/>
              <a:gd name="T3" fmla="*/ 2147483647 h 2146"/>
              <a:gd name="T4" fmla="*/ 2147483647 w 2237"/>
              <a:gd name="T5" fmla="*/ 2147483647 h 2146"/>
              <a:gd name="T6" fmla="*/ 2147483647 w 2237"/>
              <a:gd name="T7" fmla="*/ 2147483647 h 2146"/>
              <a:gd name="T8" fmla="*/ 2147483647 w 2237"/>
              <a:gd name="T9" fmla="*/ 2147483647 h 2146"/>
              <a:gd name="T10" fmla="*/ 2147483647 w 2237"/>
              <a:gd name="T11" fmla="*/ 2147483647 h 21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37"/>
              <a:gd name="T19" fmla="*/ 0 h 2146"/>
              <a:gd name="T20" fmla="*/ 2237 w 2237"/>
              <a:gd name="T21" fmla="*/ 2146 h 21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37" h="2146">
                <a:moveTo>
                  <a:pt x="657" y="1981"/>
                </a:moveTo>
                <a:cubicBezTo>
                  <a:pt x="990" y="2004"/>
                  <a:pt x="2161" y="2146"/>
                  <a:pt x="2199" y="1844"/>
                </a:cubicBezTo>
                <a:cubicBezTo>
                  <a:pt x="2237" y="1542"/>
                  <a:pt x="1232" y="332"/>
                  <a:pt x="884" y="166"/>
                </a:cubicBezTo>
                <a:cubicBezTo>
                  <a:pt x="536" y="0"/>
                  <a:pt x="226" y="590"/>
                  <a:pt x="113" y="847"/>
                </a:cubicBezTo>
                <a:cubicBezTo>
                  <a:pt x="0" y="1104"/>
                  <a:pt x="112" y="1512"/>
                  <a:pt x="203" y="1708"/>
                </a:cubicBezTo>
                <a:cubicBezTo>
                  <a:pt x="294" y="1904"/>
                  <a:pt x="324" y="1958"/>
                  <a:pt x="657" y="198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246842" tIns="123420" rIns="246842" bIns="123420"/>
          <a:lstStyle/>
          <a:p>
            <a:endParaRPr lang="en-US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00126" y="22050375"/>
            <a:ext cx="17002124" cy="23622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FF99"/>
                </a:solidFill>
              </a:rPr>
              <a:t>DEDUCTIVE Approach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 rot="1033756">
            <a:off x="601543" y="13740627"/>
            <a:ext cx="6118556" cy="141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6842" tIns="123420" rIns="246842" bIns="1234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600" b="1" dirty="0" smtClean="0">
                <a:solidFill>
                  <a:srgbClr val="000066"/>
                </a:solidFill>
              </a:rPr>
              <a:t>community</a:t>
            </a:r>
            <a:endParaRPr lang="en-US" sz="7600" b="1" dirty="0">
              <a:solidFill>
                <a:srgbClr val="000066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426181" y="5400267"/>
            <a:ext cx="6522691" cy="13762552"/>
            <a:chOff x="3016" y="1298"/>
            <a:chExt cx="2087" cy="2359"/>
          </a:xfrm>
        </p:grpSpPr>
        <p:sp>
          <p:nvSpPr>
            <p:cNvPr id="37900" name="AutoShape 7"/>
            <p:cNvSpPr>
              <a:spLocks noChangeArrowheads="1"/>
            </p:cNvSpPr>
            <p:nvPr/>
          </p:nvSpPr>
          <p:spPr bwMode="auto">
            <a:xfrm>
              <a:off x="4105" y="1298"/>
              <a:ext cx="453" cy="544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500" b="1" dirty="0">
                  <a:solidFill>
                    <a:srgbClr val="FFFF99"/>
                  </a:solidFill>
                </a:rPr>
                <a:t>HBM</a:t>
              </a:r>
            </a:p>
          </p:txBody>
        </p:sp>
        <p:sp>
          <p:nvSpPr>
            <p:cNvPr id="37901" name="AutoShape 8"/>
            <p:cNvSpPr>
              <a:spLocks noChangeArrowheads="1"/>
            </p:cNvSpPr>
            <p:nvPr/>
          </p:nvSpPr>
          <p:spPr bwMode="auto">
            <a:xfrm>
              <a:off x="3833" y="2160"/>
              <a:ext cx="499" cy="363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500" b="1" dirty="0">
                  <a:solidFill>
                    <a:srgbClr val="FFFF99"/>
                  </a:solidFill>
                </a:rPr>
                <a:t>TPB</a:t>
              </a:r>
            </a:p>
          </p:txBody>
        </p:sp>
        <p:sp>
          <p:nvSpPr>
            <p:cNvPr id="37902" name="Oval 9"/>
            <p:cNvSpPr>
              <a:spLocks noChangeArrowheads="1"/>
            </p:cNvSpPr>
            <p:nvPr/>
          </p:nvSpPr>
          <p:spPr bwMode="auto">
            <a:xfrm>
              <a:off x="3787" y="2568"/>
              <a:ext cx="454" cy="454"/>
            </a:xfrm>
            <a:prstGeom prst="ellipse">
              <a:avLst/>
            </a:prstGeom>
            <a:gradFill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 sz="6500" dirty="0"/>
            </a:p>
          </p:txBody>
        </p:sp>
        <p:sp>
          <p:nvSpPr>
            <p:cNvPr id="37903" name="AutoShape 10"/>
            <p:cNvSpPr>
              <a:spLocks noChangeArrowheads="1"/>
            </p:cNvSpPr>
            <p:nvPr/>
          </p:nvSpPr>
          <p:spPr bwMode="auto">
            <a:xfrm>
              <a:off x="3016" y="2704"/>
              <a:ext cx="272" cy="499"/>
            </a:xfrm>
            <a:prstGeom prst="diamond">
              <a:avLst/>
            </a:prstGeom>
            <a:gradFill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500" b="1" dirty="0">
                  <a:solidFill>
                    <a:srgbClr val="FFFF99"/>
                  </a:solidFill>
                </a:rPr>
                <a:t>SR</a:t>
              </a:r>
            </a:p>
          </p:txBody>
        </p:sp>
        <p:sp>
          <p:nvSpPr>
            <p:cNvPr id="37904" name="AutoShape 11"/>
            <p:cNvSpPr>
              <a:spLocks noChangeArrowheads="1"/>
            </p:cNvSpPr>
            <p:nvPr/>
          </p:nvSpPr>
          <p:spPr bwMode="auto">
            <a:xfrm>
              <a:off x="4422" y="2160"/>
              <a:ext cx="545" cy="544"/>
            </a:xfrm>
            <a:prstGeom prst="plaque">
              <a:avLst>
                <a:gd name="adj" fmla="val 16667"/>
              </a:avLst>
            </a:prstGeom>
            <a:gradFill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500" b="1" dirty="0">
                  <a:solidFill>
                    <a:srgbClr val="FFFF99"/>
                  </a:solidFill>
                </a:rPr>
                <a:t>HPM</a:t>
              </a:r>
            </a:p>
          </p:txBody>
        </p:sp>
        <p:sp>
          <p:nvSpPr>
            <p:cNvPr id="37905" name="AutoShape 12"/>
            <p:cNvSpPr>
              <a:spLocks noChangeArrowheads="1"/>
            </p:cNvSpPr>
            <p:nvPr/>
          </p:nvSpPr>
          <p:spPr bwMode="auto">
            <a:xfrm>
              <a:off x="4649" y="1525"/>
              <a:ext cx="363" cy="3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4 w 21600"/>
                <a:gd name="T25" fmla="*/ 3154 h 21600"/>
                <a:gd name="T26" fmla="*/ 18446 w 21600"/>
                <a:gd name="T27" fmla="*/ 1844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500" b="1" dirty="0">
                  <a:solidFill>
                    <a:srgbClr val="FFFF99"/>
                  </a:solidFill>
                </a:rPr>
                <a:t>SE</a:t>
              </a:r>
            </a:p>
          </p:txBody>
        </p:sp>
        <p:sp>
          <p:nvSpPr>
            <p:cNvPr id="37906" name="AutoShape 13"/>
            <p:cNvSpPr>
              <a:spLocks noChangeArrowheads="1"/>
            </p:cNvSpPr>
            <p:nvPr/>
          </p:nvSpPr>
          <p:spPr bwMode="auto">
            <a:xfrm>
              <a:off x="4332" y="2840"/>
              <a:ext cx="272" cy="363"/>
            </a:xfrm>
            <a:prstGeom prst="can">
              <a:avLst>
                <a:gd name="adj" fmla="val 33364"/>
              </a:avLst>
            </a:prstGeom>
            <a:gradFill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 sz="6500" dirty="0"/>
            </a:p>
          </p:txBody>
        </p:sp>
        <p:sp>
          <p:nvSpPr>
            <p:cNvPr id="37907" name="AutoShape 14"/>
            <p:cNvSpPr>
              <a:spLocks noChangeArrowheads="1"/>
            </p:cNvSpPr>
            <p:nvPr/>
          </p:nvSpPr>
          <p:spPr bwMode="auto">
            <a:xfrm>
              <a:off x="4785" y="2886"/>
              <a:ext cx="182" cy="363"/>
            </a:xfrm>
            <a:prstGeom prst="pentagon">
              <a:avLst/>
            </a:prstGeom>
            <a:gradFill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 sz="6500" dirty="0"/>
            </a:p>
          </p:txBody>
        </p:sp>
        <p:sp>
          <p:nvSpPr>
            <p:cNvPr id="37908" name="AutoShape 15"/>
            <p:cNvSpPr>
              <a:spLocks noChangeArrowheads="1"/>
            </p:cNvSpPr>
            <p:nvPr/>
          </p:nvSpPr>
          <p:spPr bwMode="auto">
            <a:xfrm>
              <a:off x="3379" y="2659"/>
              <a:ext cx="272" cy="4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9" name="AutoShape 16"/>
            <p:cNvSpPr>
              <a:spLocks noChangeArrowheads="1"/>
            </p:cNvSpPr>
            <p:nvPr/>
          </p:nvSpPr>
          <p:spPr bwMode="auto">
            <a:xfrm>
              <a:off x="3651" y="3067"/>
              <a:ext cx="182" cy="2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0 w 21600"/>
                <a:gd name="T13" fmla="*/ 4472 h 21600"/>
                <a:gd name="T14" fmla="*/ 17090 w 21600"/>
                <a:gd name="T15" fmla="*/ 171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0" name="AutoShape 17"/>
            <p:cNvSpPr>
              <a:spLocks noChangeArrowheads="1"/>
            </p:cNvSpPr>
            <p:nvPr/>
          </p:nvSpPr>
          <p:spPr bwMode="auto">
            <a:xfrm>
              <a:off x="3515" y="2024"/>
              <a:ext cx="363" cy="363"/>
            </a:xfrm>
            <a:prstGeom prst="irregularSeal2">
              <a:avLst/>
            </a:prstGeom>
            <a:gradFill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 sz="6500" dirty="0"/>
            </a:p>
          </p:txBody>
        </p:sp>
        <p:sp>
          <p:nvSpPr>
            <p:cNvPr id="37911" name="AutoShape 18"/>
            <p:cNvSpPr>
              <a:spLocks noChangeArrowheads="1"/>
            </p:cNvSpPr>
            <p:nvPr/>
          </p:nvSpPr>
          <p:spPr bwMode="auto">
            <a:xfrm>
              <a:off x="4150" y="1979"/>
              <a:ext cx="408" cy="136"/>
            </a:xfrm>
            <a:prstGeom prst="flowChartOnlineStorage">
              <a:avLst/>
            </a:prstGeom>
            <a:gradFill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 sz="6500" dirty="0"/>
            </a:p>
          </p:txBody>
        </p:sp>
        <p:sp>
          <p:nvSpPr>
            <p:cNvPr id="37912" name="AutoShape 19"/>
            <p:cNvSpPr>
              <a:spLocks noChangeArrowheads="1"/>
            </p:cNvSpPr>
            <p:nvPr/>
          </p:nvSpPr>
          <p:spPr bwMode="auto">
            <a:xfrm>
              <a:off x="3878" y="3339"/>
              <a:ext cx="272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5400 w 21600"/>
                <a:gd name="T13" fmla="*/ 5434 h 21600"/>
                <a:gd name="T14" fmla="*/ 16200 w 21600"/>
                <a:gd name="T15" fmla="*/ 1623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5400"/>
                  </a:moveTo>
                  <a:lnTo>
                    <a:pt x="9450" y="5400"/>
                  </a:lnTo>
                  <a:lnTo>
                    <a:pt x="9450" y="2700"/>
                  </a:lnTo>
                  <a:lnTo>
                    <a:pt x="8100" y="2700"/>
                  </a:lnTo>
                  <a:lnTo>
                    <a:pt x="10800" y="0"/>
                  </a:lnTo>
                  <a:lnTo>
                    <a:pt x="13500" y="2700"/>
                  </a:lnTo>
                  <a:lnTo>
                    <a:pt x="12150" y="2700"/>
                  </a:lnTo>
                  <a:lnTo>
                    <a:pt x="12150" y="5400"/>
                  </a:lnTo>
                  <a:lnTo>
                    <a:pt x="16200" y="5400"/>
                  </a:lnTo>
                  <a:lnTo>
                    <a:pt x="16200" y="9450"/>
                  </a:lnTo>
                  <a:lnTo>
                    <a:pt x="18900" y="9450"/>
                  </a:lnTo>
                  <a:lnTo>
                    <a:pt x="18900" y="8100"/>
                  </a:lnTo>
                  <a:lnTo>
                    <a:pt x="21600" y="10800"/>
                  </a:lnTo>
                  <a:lnTo>
                    <a:pt x="18900" y="13500"/>
                  </a:lnTo>
                  <a:lnTo>
                    <a:pt x="18900" y="12150"/>
                  </a:lnTo>
                  <a:lnTo>
                    <a:pt x="16200" y="12150"/>
                  </a:lnTo>
                  <a:lnTo>
                    <a:pt x="16200" y="16200"/>
                  </a:lnTo>
                  <a:lnTo>
                    <a:pt x="12150" y="16200"/>
                  </a:lnTo>
                  <a:lnTo>
                    <a:pt x="12150" y="18900"/>
                  </a:lnTo>
                  <a:lnTo>
                    <a:pt x="13500" y="18900"/>
                  </a:lnTo>
                  <a:lnTo>
                    <a:pt x="10800" y="21600"/>
                  </a:lnTo>
                  <a:lnTo>
                    <a:pt x="8100" y="18900"/>
                  </a:lnTo>
                  <a:lnTo>
                    <a:pt x="9450" y="18900"/>
                  </a:lnTo>
                  <a:lnTo>
                    <a:pt x="9450" y="16200"/>
                  </a:lnTo>
                  <a:lnTo>
                    <a:pt x="5400" y="16200"/>
                  </a:lnTo>
                  <a:lnTo>
                    <a:pt x="5400" y="12150"/>
                  </a:lnTo>
                  <a:lnTo>
                    <a:pt x="2700" y="12150"/>
                  </a:lnTo>
                  <a:lnTo>
                    <a:pt x="2700" y="13500"/>
                  </a:lnTo>
                  <a:lnTo>
                    <a:pt x="0" y="10800"/>
                  </a:lnTo>
                  <a:lnTo>
                    <a:pt x="2700" y="8100"/>
                  </a:lnTo>
                  <a:lnTo>
                    <a:pt x="2700" y="9450"/>
                  </a:lnTo>
                  <a:lnTo>
                    <a:pt x="5400" y="9450"/>
                  </a:lnTo>
                  <a:close/>
                </a:path>
              </a:pathLst>
            </a:custGeom>
            <a:gradFill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3" name="AutoShape 20"/>
            <p:cNvSpPr>
              <a:spLocks noChangeArrowheads="1"/>
            </p:cNvSpPr>
            <p:nvPr/>
          </p:nvSpPr>
          <p:spPr bwMode="auto">
            <a:xfrm>
              <a:off x="4286" y="3521"/>
              <a:ext cx="817" cy="136"/>
            </a:xfrm>
            <a:prstGeom prst="ribbon2">
              <a:avLst>
                <a:gd name="adj1" fmla="val 12500"/>
                <a:gd name="adj2" fmla="val 50000"/>
              </a:avLst>
            </a:prstGeom>
            <a:gradFill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 sz="6500" dirty="0"/>
            </a:p>
          </p:txBody>
        </p:sp>
        <p:sp>
          <p:nvSpPr>
            <p:cNvPr id="37914" name="Freeform 21"/>
            <p:cNvSpPr>
              <a:spLocks/>
            </p:cNvSpPr>
            <p:nvPr/>
          </p:nvSpPr>
          <p:spPr bwMode="auto">
            <a:xfrm>
              <a:off x="3198" y="3158"/>
              <a:ext cx="298" cy="493"/>
            </a:xfrm>
            <a:custGeom>
              <a:avLst/>
              <a:gdLst>
                <a:gd name="T0" fmla="*/ 64 w 298"/>
                <a:gd name="T1" fmla="*/ 55 h 1464"/>
                <a:gd name="T2" fmla="*/ 253 w 298"/>
                <a:gd name="T3" fmla="*/ 54 h 1464"/>
                <a:gd name="T4" fmla="*/ 190 w 298"/>
                <a:gd name="T5" fmla="*/ 43 h 1464"/>
                <a:gd name="T6" fmla="*/ 145 w 298"/>
                <a:gd name="T7" fmla="*/ 41 h 1464"/>
                <a:gd name="T8" fmla="*/ 100 w 298"/>
                <a:gd name="T9" fmla="*/ 39 h 1464"/>
                <a:gd name="T10" fmla="*/ 82 w 298"/>
                <a:gd name="T11" fmla="*/ 38 h 1464"/>
                <a:gd name="T12" fmla="*/ 55 w 298"/>
                <a:gd name="T13" fmla="*/ 37 h 1464"/>
                <a:gd name="T14" fmla="*/ 19 w 298"/>
                <a:gd name="T15" fmla="*/ 36 h 1464"/>
                <a:gd name="T16" fmla="*/ 1 w 298"/>
                <a:gd name="T17" fmla="*/ 34 h 1464"/>
                <a:gd name="T18" fmla="*/ 10 w 298"/>
                <a:gd name="T19" fmla="*/ 29 h 1464"/>
                <a:gd name="T20" fmla="*/ 253 w 298"/>
                <a:gd name="T21" fmla="*/ 27 h 1464"/>
                <a:gd name="T22" fmla="*/ 199 w 298"/>
                <a:gd name="T23" fmla="*/ 17 h 1464"/>
                <a:gd name="T24" fmla="*/ 118 w 298"/>
                <a:gd name="T25" fmla="*/ 13 h 1464"/>
                <a:gd name="T26" fmla="*/ 55 w 298"/>
                <a:gd name="T27" fmla="*/ 9 h 1464"/>
                <a:gd name="T28" fmla="*/ 172 w 298"/>
                <a:gd name="T29" fmla="*/ 0 h 14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8"/>
                <a:gd name="T46" fmla="*/ 0 h 1464"/>
                <a:gd name="T47" fmla="*/ 298 w 298"/>
                <a:gd name="T48" fmla="*/ 1464 h 14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8" h="1464">
                  <a:moveTo>
                    <a:pt x="64" y="1440"/>
                  </a:moveTo>
                  <a:cubicBezTo>
                    <a:pt x="132" y="1463"/>
                    <a:pt x="202" y="1464"/>
                    <a:pt x="253" y="1413"/>
                  </a:cubicBezTo>
                  <a:cubicBezTo>
                    <a:pt x="288" y="1307"/>
                    <a:pt x="285" y="1179"/>
                    <a:pt x="190" y="1116"/>
                  </a:cubicBezTo>
                  <a:cubicBezTo>
                    <a:pt x="142" y="1044"/>
                    <a:pt x="205" y="1131"/>
                    <a:pt x="145" y="1071"/>
                  </a:cubicBezTo>
                  <a:cubicBezTo>
                    <a:pt x="85" y="1011"/>
                    <a:pt x="172" y="1074"/>
                    <a:pt x="100" y="1026"/>
                  </a:cubicBezTo>
                  <a:cubicBezTo>
                    <a:pt x="94" y="1017"/>
                    <a:pt x="90" y="1007"/>
                    <a:pt x="82" y="999"/>
                  </a:cubicBezTo>
                  <a:cubicBezTo>
                    <a:pt x="74" y="991"/>
                    <a:pt x="62" y="989"/>
                    <a:pt x="55" y="981"/>
                  </a:cubicBezTo>
                  <a:cubicBezTo>
                    <a:pt x="5" y="919"/>
                    <a:pt x="96" y="988"/>
                    <a:pt x="19" y="936"/>
                  </a:cubicBezTo>
                  <a:cubicBezTo>
                    <a:pt x="13" y="918"/>
                    <a:pt x="0" y="901"/>
                    <a:pt x="1" y="882"/>
                  </a:cubicBezTo>
                  <a:cubicBezTo>
                    <a:pt x="4" y="843"/>
                    <a:pt x="5" y="804"/>
                    <a:pt x="10" y="765"/>
                  </a:cubicBezTo>
                  <a:cubicBezTo>
                    <a:pt x="23" y="659"/>
                    <a:pt x="190" y="705"/>
                    <a:pt x="253" y="702"/>
                  </a:cubicBezTo>
                  <a:cubicBezTo>
                    <a:pt x="298" y="635"/>
                    <a:pt x="268" y="496"/>
                    <a:pt x="199" y="450"/>
                  </a:cubicBezTo>
                  <a:cubicBezTo>
                    <a:pt x="180" y="392"/>
                    <a:pt x="152" y="395"/>
                    <a:pt x="118" y="351"/>
                  </a:cubicBezTo>
                  <a:cubicBezTo>
                    <a:pt x="92" y="317"/>
                    <a:pt x="68" y="283"/>
                    <a:pt x="55" y="243"/>
                  </a:cubicBezTo>
                  <a:cubicBezTo>
                    <a:pt x="60" y="144"/>
                    <a:pt x="31" y="0"/>
                    <a:pt x="172" y="0"/>
                  </a:cubicBezTo>
                </a:path>
              </a:pathLst>
            </a:custGeom>
            <a:gradFill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5400000" scaled="1"/>
            </a:gradFill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5" name="Text Box 22"/>
            <p:cNvSpPr txBox="1">
              <a:spLocks noChangeArrowheads="1"/>
            </p:cNvSpPr>
            <p:nvPr/>
          </p:nvSpPr>
          <p:spPr bwMode="auto">
            <a:xfrm>
              <a:off x="3061" y="3203"/>
              <a:ext cx="544" cy="359"/>
            </a:xfrm>
            <a:prstGeom prst="rect">
              <a:avLst/>
            </a:prstGeom>
            <a:gradFill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500" b="1" dirty="0">
                  <a:solidFill>
                    <a:srgbClr val="FFFF99"/>
                  </a:solidFill>
                </a:rPr>
                <a:t>TTM</a:t>
              </a:r>
            </a:p>
          </p:txBody>
        </p:sp>
        <p:sp>
          <p:nvSpPr>
            <p:cNvPr id="37916" name="AutoShape 23"/>
            <p:cNvSpPr>
              <a:spLocks noChangeArrowheads="1"/>
            </p:cNvSpPr>
            <p:nvPr/>
          </p:nvSpPr>
          <p:spPr bwMode="auto">
            <a:xfrm>
              <a:off x="3515" y="1480"/>
              <a:ext cx="363" cy="453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 sz="6500" dirty="0"/>
            </a:p>
          </p:txBody>
        </p:sp>
      </p:grpSp>
      <p:sp>
        <p:nvSpPr>
          <p:cNvPr id="198680" name="Line 24"/>
          <p:cNvSpPr>
            <a:spLocks noChangeShapeType="1"/>
          </p:cNvSpPr>
          <p:nvPr/>
        </p:nvSpPr>
        <p:spPr bwMode="auto">
          <a:xfrm flipH="1">
            <a:off x="6591450" y="9898327"/>
            <a:ext cx="2125266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246842" tIns="123420" rIns="246842" bIns="123420"/>
          <a:lstStyle/>
          <a:p>
            <a:endParaRPr lang="en-US"/>
          </a:p>
        </p:txBody>
      </p:sp>
      <p:sp>
        <p:nvSpPr>
          <p:cNvPr id="198681" name="Freeform 25"/>
          <p:cNvSpPr>
            <a:spLocks/>
          </p:cNvSpPr>
          <p:nvPr/>
        </p:nvSpPr>
        <p:spPr bwMode="auto">
          <a:xfrm>
            <a:off x="11551447" y="12016094"/>
            <a:ext cx="2269034" cy="2911195"/>
          </a:xfrm>
          <a:custGeom>
            <a:avLst/>
            <a:gdLst>
              <a:gd name="T0" fmla="*/ 2147483647 w 1807"/>
              <a:gd name="T1" fmla="*/ 2147483647 h 1588"/>
              <a:gd name="T2" fmla="*/ 2147483647 w 1807"/>
              <a:gd name="T3" fmla="*/ 2147483647 h 1588"/>
              <a:gd name="T4" fmla="*/ 0 w 1807"/>
              <a:gd name="T5" fmla="*/ 2147483647 h 1588"/>
              <a:gd name="T6" fmla="*/ 2147483647 w 1807"/>
              <a:gd name="T7" fmla="*/ 2147483647 h 1588"/>
              <a:gd name="T8" fmla="*/ 2147483647 w 1807"/>
              <a:gd name="T9" fmla="*/ 2147483647 h 1588"/>
              <a:gd name="T10" fmla="*/ 2147483647 w 1807"/>
              <a:gd name="T11" fmla="*/ 2147483647 h 15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07"/>
              <a:gd name="T19" fmla="*/ 0 h 1588"/>
              <a:gd name="T20" fmla="*/ 1807 w 1807"/>
              <a:gd name="T21" fmla="*/ 1588 h 15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07" h="1588">
                <a:moveTo>
                  <a:pt x="1769" y="197"/>
                </a:moveTo>
                <a:cubicBezTo>
                  <a:pt x="1731" y="69"/>
                  <a:pt x="1157" y="0"/>
                  <a:pt x="862" y="151"/>
                </a:cubicBezTo>
                <a:cubicBezTo>
                  <a:pt x="567" y="302"/>
                  <a:pt x="0" y="870"/>
                  <a:pt x="0" y="1104"/>
                </a:cubicBezTo>
                <a:cubicBezTo>
                  <a:pt x="0" y="1338"/>
                  <a:pt x="681" y="1588"/>
                  <a:pt x="862" y="1558"/>
                </a:cubicBezTo>
                <a:cubicBezTo>
                  <a:pt x="1043" y="1528"/>
                  <a:pt x="945" y="1149"/>
                  <a:pt x="1089" y="922"/>
                </a:cubicBezTo>
                <a:cubicBezTo>
                  <a:pt x="1233" y="695"/>
                  <a:pt x="1807" y="325"/>
                  <a:pt x="1769" y="197"/>
                </a:cubicBezTo>
                <a:close/>
              </a:path>
            </a:pathLst>
          </a:custGeom>
          <a:gradFill rotWithShape="1">
            <a:gsLst>
              <a:gs pos="0">
                <a:srgbClr val="FF6699"/>
              </a:gs>
              <a:gs pos="100000">
                <a:srgbClr val="762F47"/>
              </a:gs>
            </a:gsLst>
            <a:lin ang="5400000" scaled="1"/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 lIns="246842" tIns="123420" rIns="246842" bIns="123420"/>
          <a:lstStyle/>
          <a:p>
            <a:pPr algn="ctr"/>
            <a:r>
              <a:rPr lang="en-US" sz="6500" b="1" dirty="0">
                <a:solidFill>
                  <a:srgbClr val="FFFF99"/>
                </a:solidFill>
              </a:rPr>
              <a:t>X</a:t>
            </a:r>
            <a:endParaRPr lang="fa-IR" sz="6500" b="1" dirty="0">
              <a:solidFill>
                <a:srgbClr val="FFFF99"/>
              </a:solidFill>
            </a:endParaRPr>
          </a:p>
        </p:txBody>
      </p:sp>
      <p:sp>
        <p:nvSpPr>
          <p:cNvPr id="198682" name="Text Box 26"/>
          <p:cNvSpPr txBox="1">
            <a:spLocks noChangeArrowheads="1"/>
          </p:cNvSpPr>
          <p:nvPr/>
        </p:nvSpPr>
        <p:spPr bwMode="auto">
          <a:xfrm>
            <a:off x="8007254" y="6987132"/>
            <a:ext cx="1984624" cy="423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6842" tIns="123420" rIns="246842" bIns="1234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900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198683" name="Text Box 27"/>
          <p:cNvSpPr txBox="1">
            <a:spLocks noChangeArrowheads="1"/>
          </p:cNvSpPr>
          <p:nvPr/>
        </p:nvSpPr>
        <p:spPr bwMode="auto">
          <a:xfrm>
            <a:off x="3667125" y="17916934"/>
            <a:ext cx="2694087" cy="398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6842" tIns="123420" rIns="246842" bIns="12342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700" dirty="0"/>
              <a:t>H</a:t>
            </a:r>
            <a:r>
              <a:rPr lang="en-US" sz="9700" baseline="-25000" dirty="0"/>
              <a:t>1:</a:t>
            </a:r>
          </a:p>
          <a:p>
            <a:pPr algn="l">
              <a:spcBef>
                <a:spcPct val="50000"/>
              </a:spcBef>
            </a:pPr>
            <a:r>
              <a:rPr lang="en-US" sz="9700" dirty="0"/>
              <a:t>H</a:t>
            </a:r>
            <a:r>
              <a:rPr lang="en-US" sz="9700" baseline="-25000" dirty="0"/>
              <a:t>0:</a:t>
            </a:r>
          </a:p>
        </p:txBody>
      </p:sp>
      <p:sp>
        <p:nvSpPr>
          <p:cNvPr id="198684" name="Text Box 28"/>
          <p:cNvSpPr txBox="1">
            <a:spLocks noChangeArrowheads="1"/>
          </p:cNvSpPr>
          <p:nvPr/>
        </p:nvSpPr>
        <p:spPr bwMode="auto">
          <a:xfrm>
            <a:off x="6562725" y="11879289"/>
            <a:ext cx="12573000" cy="421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6842" tIns="123420" rIns="246842" bIns="123420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8600" b="1" dirty="0" smtClean="0"/>
              <a:t>The rest of the factors will be ignored.</a:t>
            </a:r>
            <a:endParaRPr lang="en-US" sz="8600" b="1" dirty="0"/>
          </a:p>
        </p:txBody>
      </p:sp>
      <p:sp>
        <p:nvSpPr>
          <p:cNvPr id="29" name="Rectangle 28"/>
          <p:cNvSpPr/>
          <p:nvPr/>
        </p:nvSpPr>
        <p:spPr>
          <a:xfrm>
            <a:off x="304800" y="1304336"/>
            <a:ext cx="17154525" cy="3296239"/>
          </a:xfrm>
          <a:prstGeom prst="rect">
            <a:avLst/>
          </a:prstGeom>
        </p:spPr>
        <p:txBody>
          <a:bodyPr wrap="square" lIns="246842" tIns="123420" rIns="246842" bIns="123420">
            <a:spAutoFit/>
          </a:bodyPr>
          <a:lstStyle/>
          <a:p>
            <a:r>
              <a:rPr lang="en-US" sz="6600" b="1" dirty="0" smtClean="0"/>
              <a:t>Quantitative research methods are used when you often have a theory to test .</a:t>
            </a:r>
            <a:endParaRPr lang="en-US" sz="6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4624E-6 L -0.19688 -0.136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8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-6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8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986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/>
      <p:bldP spid="198680" grpId="0" animBg="1"/>
      <p:bldP spid="198680" grpId="1" animBg="1"/>
      <p:bldP spid="198681" grpId="0" animBg="1"/>
      <p:bldP spid="198682" grpId="0"/>
      <p:bldP spid="198683" grpId="0"/>
      <p:bldP spid="1986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reeform 2"/>
          <p:cNvSpPr>
            <a:spLocks/>
          </p:cNvSpPr>
          <p:nvPr/>
        </p:nvSpPr>
        <p:spPr bwMode="auto">
          <a:xfrm>
            <a:off x="637580" y="694257"/>
            <a:ext cx="6991500" cy="12519898"/>
          </a:xfrm>
          <a:custGeom>
            <a:avLst/>
            <a:gdLst>
              <a:gd name="T0" fmla="*/ 2147483647 w 2237"/>
              <a:gd name="T1" fmla="*/ 2147483647 h 2146"/>
              <a:gd name="T2" fmla="*/ 2147483647 w 2237"/>
              <a:gd name="T3" fmla="*/ 2147483647 h 2146"/>
              <a:gd name="T4" fmla="*/ 2147483647 w 2237"/>
              <a:gd name="T5" fmla="*/ 2147483647 h 2146"/>
              <a:gd name="T6" fmla="*/ 2147483647 w 2237"/>
              <a:gd name="T7" fmla="*/ 2147483647 h 2146"/>
              <a:gd name="T8" fmla="*/ 2147483647 w 2237"/>
              <a:gd name="T9" fmla="*/ 2147483647 h 2146"/>
              <a:gd name="T10" fmla="*/ 2147483647 w 2237"/>
              <a:gd name="T11" fmla="*/ 2147483647 h 21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37"/>
              <a:gd name="T19" fmla="*/ 0 h 2146"/>
              <a:gd name="T20" fmla="*/ 2237 w 2237"/>
              <a:gd name="T21" fmla="*/ 2146 h 21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37" h="2146">
                <a:moveTo>
                  <a:pt x="657" y="1981"/>
                </a:moveTo>
                <a:cubicBezTo>
                  <a:pt x="990" y="2004"/>
                  <a:pt x="2161" y="2146"/>
                  <a:pt x="2199" y="1844"/>
                </a:cubicBezTo>
                <a:cubicBezTo>
                  <a:pt x="2237" y="1542"/>
                  <a:pt x="1232" y="332"/>
                  <a:pt x="884" y="166"/>
                </a:cubicBezTo>
                <a:cubicBezTo>
                  <a:pt x="536" y="0"/>
                  <a:pt x="226" y="590"/>
                  <a:pt x="113" y="847"/>
                </a:cubicBezTo>
                <a:cubicBezTo>
                  <a:pt x="0" y="1104"/>
                  <a:pt x="112" y="1512"/>
                  <a:pt x="203" y="1708"/>
                </a:cubicBezTo>
                <a:cubicBezTo>
                  <a:pt x="294" y="1904"/>
                  <a:pt x="324" y="1958"/>
                  <a:pt x="657" y="198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246842" tIns="123420" rIns="246842" bIns="123420"/>
          <a:lstStyle/>
          <a:p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62633" y="20273369"/>
            <a:ext cx="15751969" cy="3080385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CCFF"/>
                </a:solidFill>
              </a:rPr>
              <a:t>INDUCTIVE Approach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923925" y="8791575"/>
            <a:ext cx="6172200" cy="141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6842" tIns="123420" rIns="246842" bIns="1234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600" b="1" dirty="0" smtClean="0">
                <a:solidFill>
                  <a:srgbClr val="000066"/>
                </a:solidFill>
              </a:rPr>
              <a:t>community</a:t>
            </a:r>
            <a:endParaRPr lang="en-US" sz="7600" b="1" dirty="0">
              <a:solidFill>
                <a:srgbClr val="000066"/>
              </a:solidFill>
            </a:endParaRPr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1772098" y="3337084"/>
            <a:ext cx="2834728" cy="672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6842" tIns="123420" rIns="246842" bIns="1234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100" dirty="0">
                <a:solidFill>
                  <a:srgbClr val="FF6699"/>
                </a:solidFill>
              </a:rPr>
              <a:t>?</a:t>
            </a:r>
          </a:p>
        </p:txBody>
      </p:sp>
      <p:sp>
        <p:nvSpPr>
          <p:cNvPr id="199687" name="Line 7"/>
          <p:cNvSpPr>
            <a:spLocks noChangeShapeType="1"/>
          </p:cNvSpPr>
          <p:nvPr/>
        </p:nvSpPr>
        <p:spPr bwMode="auto">
          <a:xfrm flipV="1">
            <a:off x="5741344" y="5723223"/>
            <a:ext cx="1559569" cy="26253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246842" tIns="123420" rIns="246842" bIns="123420"/>
          <a:lstStyle/>
          <a:p>
            <a:endParaRPr lang="en-US"/>
          </a:p>
        </p:txBody>
      </p:sp>
      <p:sp>
        <p:nvSpPr>
          <p:cNvPr id="199688" name="Freeform 8"/>
          <p:cNvSpPr>
            <a:spLocks/>
          </p:cNvSpPr>
          <p:nvPr/>
        </p:nvSpPr>
        <p:spPr bwMode="auto">
          <a:xfrm rot="576473">
            <a:off x="7300912" y="3605451"/>
            <a:ext cx="2078386" cy="3832981"/>
          </a:xfrm>
          <a:custGeom>
            <a:avLst/>
            <a:gdLst>
              <a:gd name="T0" fmla="*/ 2147483647 w 665"/>
              <a:gd name="T1" fmla="*/ 2147483647 h 657"/>
              <a:gd name="T2" fmla="*/ 2147483647 w 665"/>
              <a:gd name="T3" fmla="*/ 2147483647 h 657"/>
              <a:gd name="T4" fmla="*/ 2147483647 w 665"/>
              <a:gd name="T5" fmla="*/ 2147483647 h 657"/>
              <a:gd name="T6" fmla="*/ 2147483647 w 665"/>
              <a:gd name="T7" fmla="*/ 2147483647 h 657"/>
              <a:gd name="T8" fmla="*/ 2147483647 w 665"/>
              <a:gd name="T9" fmla="*/ 2147483647 h 6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5"/>
              <a:gd name="T16" fmla="*/ 0 h 657"/>
              <a:gd name="T17" fmla="*/ 665 w 665"/>
              <a:gd name="T18" fmla="*/ 657 h 6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5" h="657">
                <a:moveTo>
                  <a:pt x="650" y="460"/>
                </a:moveTo>
                <a:cubicBezTo>
                  <a:pt x="635" y="354"/>
                  <a:pt x="257" y="14"/>
                  <a:pt x="151" y="7"/>
                </a:cubicBezTo>
                <a:cubicBezTo>
                  <a:pt x="45" y="0"/>
                  <a:pt x="0" y="309"/>
                  <a:pt x="15" y="415"/>
                </a:cubicBezTo>
                <a:cubicBezTo>
                  <a:pt x="30" y="521"/>
                  <a:pt x="135" y="627"/>
                  <a:pt x="241" y="642"/>
                </a:cubicBezTo>
                <a:cubicBezTo>
                  <a:pt x="347" y="657"/>
                  <a:pt x="665" y="566"/>
                  <a:pt x="650" y="460"/>
                </a:cubicBezTo>
                <a:close/>
              </a:path>
            </a:pathLst>
          </a:custGeom>
          <a:gradFill rotWithShape="1">
            <a:gsLst>
              <a:gs pos="0">
                <a:srgbClr val="FF6699"/>
              </a:gs>
              <a:gs pos="100000">
                <a:srgbClr val="762F4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246842" tIns="123420" rIns="246842" bIns="123420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995000" y="2543651"/>
            <a:ext cx="6947744" cy="14818519"/>
            <a:chOff x="3016" y="1298"/>
            <a:chExt cx="2087" cy="2359"/>
          </a:xfrm>
        </p:grpSpPr>
        <p:sp>
          <p:nvSpPr>
            <p:cNvPr id="38925" name="AutoShape 10"/>
            <p:cNvSpPr>
              <a:spLocks noChangeArrowheads="1"/>
            </p:cNvSpPr>
            <p:nvPr/>
          </p:nvSpPr>
          <p:spPr bwMode="auto">
            <a:xfrm>
              <a:off x="4105" y="1298"/>
              <a:ext cx="453" cy="544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500" b="1" dirty="0">
                  <a:solidFill>
                    <a:srgbClr val="FFFF99"/>
                  </a:solidFill>
                </a:rPr>
                <a:t>HBM</a:t>
              </a:r>
            </a:p>
          </p:txBody>
        </p:sp>
        <p:sp>
          <p:nvSpPr>
            <p:cNvPr id="38926" name="AutoShape 11"/>
            <p:cNvSpPr>
              <a:spLocks noChangeArrowheads="1"/>
            </p:cNvSpPr>
            <p:nvPr/>
          </p:nvSpPr>
          <p:spPr bwMode="auto">
            <a:xfrm>
              <a:off x="3833" y="2160"/>
              <a:ext cx="499" cy="363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500" b="1" dirty="0">
                  <a:solidFill>
                    <a:srgbClr val="FFFF99"/>
                  </a:solidFill>
                </a:rPr>
                <a:t>TPB</a:t>
              </a:r>
            </a:p>
          </p:txBody>
        </p:sp>
        <p:sp>
          <p:nvSpPr>
            <p:cNvPr id="38927" name="Oval 12"/>
            <p:cNvSpPr>
              <a:spLocks noChangeArrowheads="1"/>
            </p:cNvSpPr>
            <p:nvPr/>
          </p:nvSpPr>
          <p:spPr bwMode="auto">
            <a:xfrm>
              <a:off x="3787" y="2568"/>
              <a:ext cx="454" cy="454"/>
            </a:xfrm>
            <a:prstGeom prst="ellipse">
              <a:avLst/>
            </a:prstGeom>
            <a:gradFill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 sz="6500" dirty="0"/>
            </a:p>
          </p:txBody>
        </p:sp>
        <p:sp>
          <p:nvSpPr>
            <p:cNvPr id="38928" name="AutoShape 13"/>
            <p:cNvSpPr>
              <a:spLocks noChangeArrowheads="1"/>
            </p:cNvSpPr>
            <p:nvPr/>
          </p:nvSpPr>
          <p:spPr bwMode="auto">
            <a:xfrm>
              <a:off x="3016" y="2704"/>
              <a:ext cx="272" cy="499"/>
            </a:xfrm>
            <a:prstGeom prst="diamond">
              <a:avLst/>
            </a:prstGeom>
            <a:gradFill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500" b="1" dirty="0">
                  <a:solidFill>
                    <a:srgbClr val="FFFF99"/>
                  </a:solidFill>
                </a:rPr>
                <a:t>SR</a:t>
              </a:r>
            </a:p>
          </p:txBody>
        </p:sp>
        <p:sp>
          <p:nvSpPr>
            <p:cNvPr id="38929" name="AutoShape 14"/>
            <p:cNvSpPr>
              <a:spLocks noChangeArrowheads="1"/>
            </p:cNvSpPr>
            <p:nvPr/>
          </p:nvSpPr>
          <p:spPr bwMode="auto">
            <a:xfrm>
              <a:off x="4422" y="2160"/>
              <a:ext cx="545" cy="544"/>
            </a:xfrm>
            <a:prstGeom prst="plaque">
              <a:avLst>
                <a:gd name="adj" fmla="val 16667"/>
              </a:avLst>
            </a:prstGeom>
            <a:gradFill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500" b="1" dirty="0">
                  <a:solidFill>
                    <a:srgbClr val="FFFF99"/>
                  </a:solidFill>
                </a:rPr>
                <a:t>HPM</a:t>
              </a:r>
            </a:p>
          </p:txBody>
        </p:sp>
        <p:sp>
          <p:nvSpPr>
            <p:cNvPr id="38930" name="AutoShape 15"/>
            <p:cNvSpPr>
              <a:spLocks noChangeArrowheads="1"/>
            </p:cNvSpPr>
            <p:nvPr/>
          </p:nvSpPr>
          <p:spPr bwMode="auto">
            <a:xfrm>
              <a:off x="4649" y="1525"/>
              <a:ext cx="363" cy="3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4 w 21600"/>
                <a:gd name="T25" fmla="*/ 3154 h 21600"/>
                <a:gd name="T26" fmla="*/ 18446 w 21600"/>
                <a:gd name="T27" fmla="*/ 1844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500" b="1" dirty="0">
                  <a:solidFill>
                    <a:srgbClr val="FFFF99"/>
                  </a:solidFill>
                </a:rPr>
                <a:t>SE</a:t>
              </a:r>
            </a:p>
          </p:txBody>
        </p:sp>
        <p:sp>
          <p:nvSpPr>
            <p:cNvPr id="38931" name="AutoShape 16"/>
            <p:cNvSpPr>
              <a:spLocks noChangeArrowheads="1"/>
            </p:cNvSpPr>
            <p:nvPr/>
          </p:nvSpPr>
          <p:spPr bwMode="auto">
            <a:xfrm>
              <a:off x="4332" y="2840"/>
              <a:ext cx="272" cy="363"/>
            </a:xfrm>
            <a:prstGeom prst="can">
              <a:avLst>
                <a:gd name="adj" fmla="val 33364"/>
              </a:avLst>
            </a:prstGeom>
            <a:gradFill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 sz="6500" dirty="0"/>
            </a:p>
          </p:txBody>
        </p:sp>
        <p:sp>
          <p:nvSpPr>
            <p:cNvPr id="38932" name="AutoShape 17"/>
            <p:cNvSpPr>
              <a:spLocks noChangeArrowheads="1"/>
            </p:cNvSpPr>
            <p:nvPr/>
          </p:nvSpPr>
          <p:spPr bwMode="auto">
            <a:xfrm>
              <a:off x="4785" y="2886"/>
              <a:ext cx="182" cy="363"/>
            </a:xfrm>
            <a:prstGeom prst="pentagon">
              <a:avLst/>
            </a:prstGeom>
            <a:gradFill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 sz="6500" dirty="0"/>
            </a:p>
          </p:txBody>
        </p:sp>
        <p:sp>
          <p:nvSpPr>
            <p:cNvPr id="38933" name="AutoShape 18"/>
            <p:cNvSpPr>
              <a:spLocks noChangeArrowheads="1"/>
            </p:cNvSpPr>
            <p:nvPr/>
          </p:nvSpPr>
          <p:spPr bwMode="auto">
            <a:xfrm>
              <a:off x="3379" y="2659"/>
              <a:ext cx="272" cy="4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4" name="AutoShape 19"/>
            <p:cNvSpPr>
              <a:spLocks noChangeArrowheads="1"/>
            </p:cNvSpPr>
            <p:nvPr/>
          </p:nvSpPr>
          <p:spPr bwMode="auto">
            <a:xfrm>
              <a:off x="3651" y="3067"/>
              <a:ext cx="182" cy="2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0 w 21600"/>
                <a:gd name="T13" fmla="*/ 4472 h 21600"/>
                <a:gd name="T14" fmla="*/ 17090 w 21600"/>
                <a:gd name="T15" fmla="*/ 171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5" name="AutoShape 20"/>
            <p:cNvSpPr>
              <a:spLocks noChangeArrowheads="1"/>
            </p:cNvSpPr>
            <p:nvPr/>
          </p:nvSpPr>
          <p:spPr bwMode="auto">
            <a:xfrm>
              <a:off x="3515" y="2024"/>
              <a:ext cx="363" cy="363"/>
            </a:xfrm>
            <a:prstGeom prst="irregularSeal2">
              <a:avLst/>
            </a:prstGeom>
            <a:gradFill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 sz="6500" dirty="0"/>
            </a:p>
          </p:txBody>
        </p:sp>
        <p:sp>
          <p:nvSpPr>
            <p:cNvPr id="38936" name="AutoShape 21"/>
            <p:cNvSpPr>
              <a:spLocks noChangeArrowheads="1"/>
            </p:cNvSpPr>
            <p:nvPr/>
          </p:nvSpPr>
          <p:spPr bwMode="auto">
            <a:xfrm>
              <a:off x="4150" y="1979"/>
              <a:ext cx="408" cy="136"/>
            </a:xfrm>
            <a:prstGeom prst="flowChartOnlineStorage">
              <a:avLst/>
            </a:prstGeom>
            <a:gradFill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 sz="6500" dirty="0"/>
            </a:p>
          </p:txBody>
        </p:sp>
        <p:sp>
          <p:nvSpPr>
            <p:cNvPr id="38937" name="AutoShape 22"/>
            <p:cNvSpPr>
              <a:spLocks noChangeArrowheads="1"/>
            </p:cNvSpPr>
            <p:nvPr/>
          </p:nvSpPr>
          <p:spPr bwMode="auto">
            <a:xfrm>
              <a:off x="3878" y="3339"/>
              <a:ext cx="272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5400 w 21600"/>
                <a:gd name="T13" fmla="*/ 5434 h 21600"/>
                <a:gd name="T14" fmla="*/ 16200 w 21600"/>
                <a:gd name="T15" fmla="*/ 1623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5400"/>
                  </a:moveTo>
                  <a:lnTo>
                    <a:pt x="9450" y="5400"/>
                  </a:lnTo>
                  <a:lnTo>
                    <a:pt x="9450" y="2700"/>
                  </a:lnTo>
                  <a:lnTo>
                    <a:pt x="8100" y="2700"/>
                  </a:lnTo>
                  <a:lnTo>
                    <a:pt x="10800" y="0"/>
                  </a:lnTo>
                  <a:lnTo>
                    <a:pt x="13500" y="2700"/>
                  </a:lnTo>
                  <a:lnTo>
                    <a:pt x="12150" y="2700"/>
                  </a:lnTo>
                  <a:lnTo>
                    <a:pt x="12150" y="5400"/>
                  </a:lnTo>
                  <a:lnTo>
                    <a:pt x="16200" y="5400"/>
                  </a:lnTo>
                  <a:lnTo>
                    <a:pt x="16200" y="9450"/>
                  </a:lnTo>
                  <a:lnTo>
                    <a:pt x="18900" y="9450"/>
                  </a:lnTo>
                  <a:lnTo>
                    <a:pt x="18900" y="8100"/>
                  </a:lnTo>
                  <a:lnTo>
                    <a:pt x="21600" y="10800"/>
                  </a:lnTo>
                  <a:lnTo>
                    <a:pt x="18900" y="13500"/>
                  </a:lnTo>
                  <a:lnTo>
                    <a:pt x="18900" y="12150"/>
                  </a:lnTo>
                  <a:lnTo>
                    <a:pt x="16200" y="12150"/>
                  </a:lnTo>
                  <a:lnTo>
                    <a:pt x="16200" y="16200"/>
                  </a:lnTo>
                  <a:lnTo>
                    <a:pt x="12150" y="16200"/>
                  </a:lnTo>
                  <a:lnTo>
                    <a:pt x="12150" y="18900"/>
                  </a:lnTo>
                  <a:lnTo>
                    <a:pt x="13500" y="18900"/>
                  </a:lnTo>
                  <a:lnTo>
                    <a:pt x="10800" y="21600"/>
                  </a:lnTo>
                  <a:lnTo>
                    <a:pt x="8100" y="18900"/>
                  </a:lnTo>
                  <a:lnTo>
                    <a:pt x="9450" y="18900"/>
                  </a:lnTo>
                  <a:lnTo>
                    <a:pt x="9450" y="16200"/>
                  </a:lnTo>
                  <a:lnTo>
                    <a:pt x="5400" y="16200"/>
                  </a:lnTo>
                  <a:lnTo>
                    <a:pt x="5400" y="12150"/>
                  </a:lnTo>
                  <a:lnTo>
                    <a:pt x="2700" y="12150"/>
                  </a:lnTo>
                  <a:lnTo>
                    <a:pt x="2700" y="13500"/>
                  </a:lnTo>
                  <a:lnTo>
                    <a:pt x="0" y="10800"/>
                  </a:lnTo>
                  <a:lnTo>
                    <a:pt x="2700" y="8100"/>
                  </a:lnTo>
                  <a:lnTo>
                    <a:pt x="2700" y="9450"/>
                  </a:lnTo>
                  <a:lnTo>
                    <a:pt x="5400" y="9450"/>
                  </a:lnTo>
                  <a:close/>
                </a:path>
              </a:pathLst>
            </a:custGeom>
            <a:gradFill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8" name="AutoShape 23"/>
            <p:cNvSpPr>
              <a:spLocks noChangeArrowheads="1"/>
            </p:cNvSpPr>
            <p:nvPr/>
          </p:nvSpPr>
          <p:spPr bwMode="auto">
            <a:xfrm>
              <a:off x="4286" y="3521"/>
              <a:ext cx="817" cy="136"/>
            </a:xfrm>
            <a:prstGeom prst="ribbon2">
              <a:avLst>
                <a:gd name="adj1" fmla="val 12500"/>
                <a:gd name="adj2" fmla="val 50000"/>
              </a:avLst>
            </a:prstGeom>
            <a:gradFill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 sz="6500" dirty="0"/>
            </a:p>
          </p:txBody>
        </p:sp>
        <p:sp>
          <p:nvSpPr>
            <p:cNvPr id="38939" name="Freeform 24"/>
            <p:cNvSpPr>
              <a:spLocks/>
            </p:cNvSpPr>
            <p:nvPr/>
          </p:nvSpPr>
          <p:spPr bwMode="auto">
            <a:xfrm>
              <a:off x="3198" y="3158"/>
              <a:ext cx="298" cy="493"/>
            </a:xfrm>
            <a:custGeom>
              <a:avLst/>
              <a:gdLst>
                <a:gd name="T0" fmla="*/ 64 w 298"/>
                <a:gd name="T1" fmla="*/ 55 h 1464"/>
                <a:gd name="T2" fmla="*/ 253 w 298"/>
                <a:gd name="T3" fmla="*/ 54 h 1464"/>
                <a:gd name="T4" fmla="*/ 190 w 298"/>
                <a:gd name="T5" fmla="*/ 43 h 1464"/>
                <a:gd name="T6" fmla="*/ 145 w 298"/>
                <a:gd name="T7" fmla="*/ 41 h 1464"/>
                <a:gd name="T8" fmla="*/ 100 w 298"/>
                <a:gd name="T9" fmla="*/ 39 h 1464"/>
                <a:gd name="T10" fmla="*/ 82 w 298"/>
                <a:gd name="T11" fmla="*/ 38 h 1464"/>
                <a:gd name="T12" fmla="*/ 55 w 298"/>
                <a:gd name="T13" fmla="*/ 37 h 1464"/>
                <a:gd name="T14" fmla="*/ 19 w 298"/>
                <a:gd name="T15" fmla="*/ 36 h 1464"/>
                <a:gd name="T16" fmla="*/ 1 w 298"/>
                <a:gd name="T17" fmla="*/ 34 h 1464"/>
                <a:gd name="T18" fmla="*/ 10 w 298"/>
                <a:gd name="T19" fmla="*/ 29 h 1464"/>
                <a:gd name="T20" fmla="*/ 253 w 298"/>
                <a:gd name="T21" fmla="*/ 27 h 1464"/>
                <a:gd name="T22" fmla="*/ 199 w 298"/>
                <a:gd name="T23" fmla="*/ 17 h 1464"/>
                <a:gd name="T24" fmla="*/ 118 w 298"/>
                <a:gd name="T25" fmla="*/ 13 h 1464"/>
                <a:gd name="T26" fmla="*/ 55 w 298"/>
                <a:gd name="T27" fmla="*/ 9 h 1464"/>
                <a:gd name="T28" fmla="*/ 172 w 298"/>
                <a:gd name="T29" fmla="*/ 0 h 14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8"/>
                <a:gd name="T46" fmla="*/ 0 h 1464"/>
                <a:gd name="T47" fmla="*/ 298 w 298"/>
                <a:gd name="T48" fmla="*/ 1464 h 14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8" h="1464">
                  <a:moveTo>
                    <a:pt x="64" y="1440"/>
                  </a:moveTo>
                  <a:cubicBezTo>
                    <a:pt x="132" y="1463"/>
                    <a:pt x="202" y="1464"/>
                    <a:pt x="253" y="1413"/>
                  </a:cubicBezTo>
                  <a:cubicBezTo>
                    <a:pt x="288" y="1307"/>
                    <a:pt x="285" y="1179"/>
                    <a:pt x="190" y="1116"/>
                  </a:cubicBezTo>
                  <a:cubicBezTo>
                    <a:pt x="142" y="1044"/>
                    <a:pt x="205" y="1131"/>
                    <a:pt x="145" y="1071"/>
                  </a:cubicBezTo>
                  <a:cubicBezTo>
                    <a:pt x="85" y="1011"/>
                    <a:pt x="172" y="1074"/>
                    <a:pt x="100" y="1026"/>
                  </a:cubicBezTo>
                  <a:cubicBezTo>
                    <a:pt x="94" y="1017"/>
                    <a:pt x="90" y="1007"/>
                    <a:pt x="82" y="999"/>
                  </a:cubicBezTo>
                  <a:cubicBezTo>
                    <a:pt x="74" y="991"/>
                    <a:pt x="62" y="989"/>
                    <a:pt x="55" y="981"/>
                  </a:cubicBezTo>
                  <a:cubicBezTo>
                    <a:pt x="5" y="919"/>
                    <a:pt x="96" y="988"/>
                    <a:pt x="19" y="936"/>
                  </a:cubicBezTo>
                  <a:cubicBezTo>
                    <a:pt x="13" y="918"/>
                    <a:pt x="0" y="901"/>
                    <a:pt x="1" y="882"/>
                  </a:cubicBezTo>
                  <a:cubicBezTo>
                    <a:pt x="4" y="843"/>
                    <a:pt x="5" y="804"/>
                    <a:pt x="10" y="765"/>
                  </a:cubicBezTo>
                  <a:cubicBezTo>
                    <a:pt x="23" y="659"/>
                    <a:pt x="190" y="705"/>
                    <a:pt x="253" y="702"/>
                  </a:cubicBezTo>
                  <a:cubicBezTo>
                    <a:pt x="298" y="635"/>
                    <a:pt x="268" y="496"/>
                    <a:pt x="199" y="450"/>
                  </a:cubicBezTo>
                  <a:cubicBezTo>
                    <a:pt x="180" y="392"/>
                    <a:pt x="152" y="395"/>
                    <a:pt x="118" y="351"/>
                  </a:cubicBezTo>
                  <a:cubicBezTo>
                    <a:pt x="92" y="317"/>
                    <a:pt x="68" y="283"/>
                    <a:pt x="55" y="243"/>
                  </a:cubicBezTo>
                  <a:cubicBezTo>
                    <a:pt x="60" y="144"/>
                    <a:pt x="31" y="0"/>
                    <a:pt x="172" y="0"/>
                  </a:cubicBezTo>
                </a:path>
              </a:pathLst>
            </a:custGeom>
            <a:gradFill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5400000" scaled="1"/>
            </a:gradFill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0" name="Text Box 25"/>
            <p:cNvSpPr txBox="1">
              <a:spLocks noChangeArrowheads="1"/>
            </p:cNvSpPr>
            <p:nvPr/>
          </p:nvSpPr>
          <p:spPr bwMode="auto">
            <a:xfrm>
              <a:off x="3061" y="3203"/>
              <a:ext cx="544" cy="333"/>
            </a:xfrm>
            <a:prstGeom prst="rect">
              <a:avLst/>
            </a:prstGeom>
            <a:gradFill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500" b="1" dirty="0">
                  <a:solidFill>
                    <a:srgbClr val="FFFF99"/>
                  </a:solidFill>
                </a:rPr>
                <a:t>TTM</a:t>
              </a:r>
            </a:p>
          </p:txBody>
        </p:sp>
        <p:sp>
          <p:nvSpPr>
            <p:cNvPr id="38941" name="AutoShape 26"/>
            <p:cNvSpPr>
              <a:spLocks noChangeArrowheads="1"/>
            </p:cNvSpPr>
            <p:nvPr/>
          </p:nvSpPr>
          <p:spPr bwMode="auto">
            <a:xfrm>
              <a:off x="3515" y="1480"/>
              <a:ext cx="363" cy="453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 sz="6500" dirty="0"/>
            </a:p>
          </p:txBody>
        </p:sp>
      </p:grpSp>
      <p:sp>
        <p:nvSpPr>
          <p:cNvPr id="199707" name="Line 27"/>
          <p:cNvSpPr>
            <a:spLocks noChangeShapeType="1"/>
          </p:cNvSpPr>
          <p:nvPr/>
        </p:nvSpPr>
        <p:spPr bwMode="auto">
          <a:xfrm flipH="1">
            <a:off x="8291665" y="8896949"/>
            <a:ext cx="1703337" cy="2648664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 lIns="246842" tIns="123420" rIns="246842" bIns="123420"/>
          <a:lstStyle/>
          <a:p>
            <a:endParaRPr lang="en-US"/>
          </a:p>
        </p:txBody>
      </p:sp>
      <p:sp>
        <p:nvSpPr>
          <p:cNvPr id="199708" name="Line 28"/>
          <p:cNvSpPr>
            <a:spLocks noChangeShapeType="1"/>
          </p:cNvSpPr>
          <p:nvPr/>
        </p:nvSpPr>
        <p:spPr bwMode="auto">
          <a:xfrm>
            <a:off x="8576072" y="8634413"/>
            <a:ext cx="1275159" cy="317373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 lIns="246842" tIns="123420" rIns="246842" bIns="123420"/>
          <a:lstStyle/>
          <a:p>
            <a:endParaRPr lang="en-US"/>
          </a:p>
        </p:txBody>
      </p:sp>
      <p:sp>
        <p:nvSpPr>
          <p:cNvPr id="199709" name="Line 29"/>
          <p:cNvSpPr>
            <a:spLocks noChangeShapeType="1"/>
          </p:cNvSpPr>
          <p:nvPr/>
        </p:nvSpPr>
        <p:spPr bwMode="auto">
          <a:xfrm flipH="1">
            <a:off x="8291663" y="10221278"/>
            <a:ext cx="198774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246842" tIns="123420" rIns="246842" bIns="123420"/>
          <a:lstStyle/>
          <a:p>
            <a:endParaRPr lang="en-US"/>
          </a:p>
        </p:txBody>
      </p:sp>
      <p:sp>
        <p:nvSpPr>
          <p:cNvPr id="38924" name="Freeform 25"/>
          <p:cNvSpPr>
            <a:spLocks/>
          </p:cNvSpPr>
          <p:nvPr/>
        </p:nvSpPr>
        <p:spPr bwMode="auto">
          <a:xfrm>
            <a:off x="11551447" y="9159484"/>
            <a:ext cx="2269034" cy="2911199"/>
          </a:xfrm>
          <a:custGeom>
            <a:avLst/>
            <a:gdLst>
              <a:gd name="T0" fmla="*/ 2147483647 w 1807"/>
              <a:gd name="T1" fmla="*/ 2147483647 h 1588"/>
              <a:gd name="T2" fmla="*/ 2147483647 w 1807"/>
              <a:gd name="T3" fmla="*/ 2147483647 h 1588"/>
              <a:gd name="T4" fmla="*/ 0 w 1807"/>
              <a:gd name="T5" fmla="*/ 2147483647 h 1588"/>
              <a:gd name="T6" fmla="*/ 2147483647 w 1807"/>
              <a:gd name="T7" fmla="*/ 2147483647 h 1588"/>
              <a:gd name="T8" fmla="*/ 2147483647 w 1807"/>
              <a:gd name="T9" fmla="*/ 2147483647 h 1588"/>
              <a:gd name="T10" fmla="*/ 2147483647 w 1807"/>
              <a:gd name="T11" fmla="*/ 2147483647 h 15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07"/>
              <a:gd name="T19" fmla="*/ 0 h 1588"/>
              <a:gd name="T20" fmla="*/ 1807 w 1807"/>
              <a:gd name="T21" fmla="*/ 1588 h 15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07" h="1588">
                <a:moveTo>
                  <a:pt x="1769" y="197"/>
                </a:moveTo>
                <a:cubicBezTo>
                  <a:pt x="1731" y="69"/>
                  <a:pt x="1157" y="0"/>
                  <a:pt x="862" y="151"/>
                </a:cubicBezTo>
                <a:cubicBezTo>
                  <a:pt x="567" y="302"/>
                  <a:pt x="0" y="870"/>
                  <a:pt x="0" y="1104"/>
                </a:cubicBezTo>
                <a:cubicBezTo>
                  <a:pt x="0" y="1338"/>
                  <a:pt x="681" y="1588"/>
                  <a:pt x="862" y="1558"/>
                </a:cubicBezTo>
                <a:cubicBezTo>
                  <a:pt x="1043" y="1528"/>
                  <a:pt x="945" y="1149"/>
                  <a:pt x="1089" y="922"/>
                </a:cubicBezTo>
                <a:cubicBezTo>
                  <a:pt x="1233" y="695"/>
                  <a:pt x="1807" y="325"/>
                  <a:pt x="1769" y="197"/>
                </a:cubicBezTo>
                <a:close/>
              </a:path>
            </a:pathLst>
          </a:custGeom>
          <a:gradFill rotWithShape="1">
            <a:gsLst>
              <a:gs pos="0">
                <a:srgbClr val="FF6699"/>
              </a:gs>
              <a:gs pos="100000">
                <a:srgbClr val="762F47"/>
              </a:gs>
            </a:gsLst>
            <a:lin ang="5400000" scaled="1"/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 lIns="246842" tIns="123420" rIns="246842" bIns="123420"/>
          <a:lstStyle/>
          <a:p>
            <a:pPr algn="ctr"/>
            <a:r>
              <a:rPr lang="en-US" sz="6500" b="1" dirty="0">
                <a:solidFill>
                  <a:srgbClr val="FFFF99"/>
                </a:solidFill>
              </a:rPr>
              <a:t>X</a:t>
            </a:r>
            <a:endParaRPr lang="fa-IR" sz="6500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97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4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/>
      <p:bldP spid="199687" grpId="0" animBg="1"/>
      <p:bldP spid="199688" grpId="0" animBg="1"/>
      <p:bldP spid="199688" grpId="1" animBg="1"/>
      <p:bldP spid="199707" grpId="0" animBg="1"/>
      <p:bldP spid="199708" grpId="0" animBg="1"/>
      <p:bldP spid="19970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5" descr="tulip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8330" y="956786"/>
            <a:ext cx="15451931" cy="2286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" y="3914775"/>
            <a:ext cx="17907000" cy="20193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</a:rPr>
              <a:t>Health education researchers face </a:t>
            </a:r>
            <a:r>
              <a:rPr lang="en-US" sz="9600" b="1" dirty="0" smtClean="0">
                <a:solidFill>
                  <a:schemeClr val="accent6">
                    <a:lumMod val="75000"/>
                  </a:schemeClr>
                </a:solidFill>
              </a:rPr>
              <a:t>several</a:t>
            </a:r>
            <a:r>
              <a:rPr lang="en-US" sz="9600" b="1" dirty="0" smtClean="0">
                <a:solidFill>
                  <a:schemeClr val="bg1"/>
                </a:solidFill>
              </a:rPr>
              <a:t> </a:t>
            </a:r>
            <a:r>
              <a:rPr lang="en-US" sz="9600" b="1" dirty="0" smtClean="0">
                <a:solidFill>
                  <a:srgbClr val="FFFF00"/>
                </a:solidFill>
              </a:rPr>
              <a:t>challenges in conducting qualitative study </a:t>
            </a:r>
            <a:r>
              <a:rPr lang="en-US" sz="9600" b="1" dirty="0" smtClean="0">
                <a:solidFill>
                  <a:srgbClr val="FFC000"/>
                </a:solidFill>
              </a:rPr>
              <a:t>because</a:t>
            </a:r>
          </a:p>
          <a:p>
            <a:pPr>
              <a:buNone/>
            </a:pPr>
            <a:r>
              <a:rPr lang="en-US" sz="9600" b="1" dirty="0" smtClean="0">
                <a:solidFill>
                  <a:schemeClr val="bg1"/>
                </a:solidFill>
              </a:rPr>
              <a:t> the </a:t>
            </a:r>
            <a:r>
              <a:rPr lang="en-US" sz="9600" b="1" u="sng" dirty="0" smtClean="0">
                <a:solidFill>
                  <a:srgbClr val="FFFF00"/>
                </a:solidFill>
              </a:rPr>
              <a:t>strengths, objectives and processes of qualitative </a:t>
            </a:r>
            <a:r>
              <a:rPr lang="en-US" sz="9600" b="1" u="sng" dirty="0" smtClean="0">
                <a:solidFill>
                  <a:schemeClr val="bg1"/>
                </a:solidFill>
              </a:rPr>
              <a:t>methods</a:t>
            </a:r>
            <a:r>
              <a:rPr lang="en-US" sz="9600" b="1" dirty="0" smtClean="0">
                <a:solidFill>
                  <a:schemeClr val="bg1"/>
                </a:solidFill>
              </a:rPr>
              <a:t> are </a:t>
            </a:r>
            <a:r>
              <a:rPr lang="en-US" sz="9600" b="1" dirty="0" smtClean="0">
                <a:solidFill>
                  <a:srgbClr val="FFC000"/>
                </a:solidFill>
              </a:rPr>
              <a:t>unfamiliar</a:t>
            </a:r>
            <a:r>
              <a:rPr lang="en-US" sz="9600" b="1" dirty="0" smtClean="0">
                <a:solidFill>
                  <a:schemeClr val="bg1"/>
                </a:solidFill>
              </a:rPr>
              <a:t> to many. </a:t>
            </a:r>
          </a:p>
          <a:p>
            <a:endParaRPr lang="en-US" sz="9600" b="1" dirty="0" smtClean="0">
              <a:solidFill>
                <a:schemeClr val="bg1"/>
              </a:solidFill>
            </a:endParaRPr>
          </a:p>
          <a:p>
            <a:r>
              <a:rPr lang="en-US" sz="9600" b="1" dirty="0" smtClean="0">
                <a:solidFill>
                  <a:schemeClr val="bg1"/>
                </a:solidFill>
              </a:rPr>
              <a:t>In contrast, the </a:t>
            </a:r>
            <a:r>
              <a:rPr lang="en-US" sz="9600" b="1" dirty="0" smtClean="0">
                <a:solidFill>
                  <a:srgbClr val="FFFF00"/>
                </a:solidFill>
              </a:rPr>
              <a:t>strengths, </a:t>
            </a:r>
            <a:r>
              <a:rPr lang="en-US" sz="9600" b="1" u="sng" dirty="0" smtClean="0">
                <a:solidFill>
                  <a:srgbClr val="FFFF00"/>
                </a:solidFill>
              </a:rPr>
              <a:t>purposes  and processes of quantitative </a:t>
            </a:r>
            <a:r>
              <a:rPr lang="en-US" sz="9600" b="1" u="sng" dirty="0" smtClean="0">
                <a:solidFill>
                  <a:schemeClr val="bg1"/>
                </a:solidFill>
              </a:rPr>
              <a:t>methods are well </a:t>
            </a:r>
            <a:r>
              <a:rPr lang="en-US" sz="9600" b="1" dirty="0" smtClean="0">
                <a:solidFill>
                  <a:srgbClr val="FFC000"/>
                </a:solidFill>
              </a:rPr>
              <a:t>familiar</a:t>
            </a:r>
            <a:r>
              <a:rPr lang="en-US" sz="9600" b="1" dirty="0" smtClean="0">
                <a:solidFill>
                  <a:schemeClr val="bg1"/>
                </a:solidFill>
              </a:rPr>
              <a:t> and </a:t>
            </a:r>
            <a:r>
              <a:rPr lang="en-US" sz="9600" b="1" dirty="0" smtClean="0">
                <a:solidFill>
                  <a:schemeClr val="accent6"/>
                </a:solidFill>
              </a:rPr>
              <a:t>accepted</a:t>
            </a:r>
            <a:r>
              <a:rPr lang="en-US" sz="9600" b="1" dirty="0" smtClean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" y="0"/>
            <a:ext cx="18002250" cy="41433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CanUp">
              <a:avLst>
                <a:gd name="adj" fmla="val 80417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Challenges</a:t>
            </a:r>
            <a:r>
              <a:rPr lang="en-US" sz="8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of Qualitative Research in Health Education</a:t>
            </a:r>
            <a:endParaRPr kumimoji="0" lang="en-US" sz="8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67537"/>
            <a:ext cx="18002251" cy="9616438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buNone/>
            </a:pPr>
            <a:r>
              <a:rPr lang="en-US" sz="11500" b="1" dirty="0" smtClean="0">
                <a:solidFill>
                  <a:schemeClr val="bg1"/>
                </a:solidFill>
              </a:rPr>
              <a:t>However, some health </a:t>
            </a:r>
            <a:r>
              <a:rPr lang="en-US" sz="11500" b="1" dirty="0" smtClean="0">
                <a:solidFill>
                  <a:srgbClr val="FFFF00"/>
                </a:solidFill>
              </a:rPr>
              <a:t>research</a:t>
            </a:r>
            <a:r>
              <a:rPr lang="en-US" sz="11500" b="1" dirty="0" smtClean="0">
                <a:solidFill>
                  <a:schemeClr val="bg1"/>
                </a:solidFill>
              </a:rPr>
              <a:t> </a:t>
            </a:r>
            <a:r>
              <a:rPr lang="en-US" sz="11500" b="1" u="sng" dirty="0" smtClean="0">
                <a:solidFill>
                  <a:srgbClr val="FFFF00"/>
                </a:solidFill>
              </a:rPr>
              <a:t>questions</a:t>
            </a:r>
            <a:r>
              <a:rPr lang="en-US" sz="11500" b="1" dirty="0" smtClean="0">
                <a:solidFill>
                  <a:schemeClr val="bg1"/>
                </a:solidFill>
              </a:rPr>
              <a:t> are better suited for research using qualitative </a:t>
            </a:r>
            <a:r>
              <a:rPr lang="en-US" sz="11500" b="1" dirty="0" smtClean="0">
                <a:solidFill>
                  <a:srgbClr val="FFFF00"/>
                </a:solidFill>
              </a:rPr>
              <a:t>methods</a:t>
            </a:r>
            <a:r>
              <a:rPr lang="en-US" sz="11500" b="1" dirty="0" smtClean="0">
                <a:solidFill>
                  <a:schemeClr val="bg1"/>
                </a:solidFill>
              </a:rPr>
              <a:t>. </a:t>
            </a:r>
          </a:p>
          <a:p>
            <a:endParaRPr lang="en-US" sz="11500" b="1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0"/>
            <a:ext cx="18002250" cy="41433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CanUp">
              <a:avLst>
                <a:gd name="adj" fmla="val 80417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Challenges</a:t>
            </a:r>
            <a:r>
              <a:rPr lang="en-US" sz="8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of Qualitative Research in Health Education</a:t>
            </a:r>
            <a:endParaRPr kumimoji="0" lang="en-US" sz="8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924" y="4219575"/>
            <a:ext cx="17840325" cy="79560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925830" lvl="0" indent="-92583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600" b="1" dirty="0" smtClean="0">
                <a:solidFill>
                  <a:srgbClr val="FF3F3F"/>
                </a:solidFill>
              </a:rPr>
              <a:t>→→</a:t>
            </a:r>
            <a:r>
              <a:rPr lang="en-US" sz="11500" dirty="0" smtClean="0">
                <a:solidFill>
                  <a:prstClr val="white"/>
                </a:solidFill>
              </a:rPr>
              <a:t>Some researchers, therefore</a:t>
            </a:r>
            <a:r>
              <a:rPr lang="en-US" sz="11500" dirty="0" smtClean="0">
                <a:solidFill>
                  <a:schemeClr val="bg1"/>
                </a:solidFill>
              </a:rPr>
              <a:t>, </a:t>
            </a:r>
            <a:r>
              <a:rPr lang="en-US" sz="11500" b="1" dirty="0" smtClean="0">
                <a:solidFill>
                  <a:srgbClr val="FFFF00"/>
                </a:solidFill>
              </a:rPr>
              <a:t>refer</a:t>
            </a:r>
            <a:r>
              <a:rPr lang="en-US" sz="11500" b="1" dirty="0" smtClean="0">
                <a:solidFill>
                  <a:schemeClr val="bg1"/>
                </a:solidFill>
              </a:rPr>
              <a:t> to quantitative methods as </a:t>
            </a:r>
            <a:r>
              <a:rPr lang="en-US" sz="11500" b="1" dirty="0" smtClean="0">
                <a:solidFill>
                  <a:srgbClr val="FFC000"/>
                </a:solidFill>
              </a:rPr>
              <a:t>“the </a:t>
            </a:r>
            <a:r>
              <a:rPr lang="en-US" sz="11500" b="1" u="sng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3F3F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dominant</a:t>
            </a:r>
            <a:r>
              <a:rPr lang="en-US" sz="115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sz="11500" b="1" dirty="0" smtClean="0">
                <a:solidFill>
                  <a:schemeClr val="bg1"/>
                </a:solidFill>
              </a:rPr>
              <a:t>paradigm</a:t>
            </a:r>
            <a:r>
              <a:rPr lang="en-US" sz="11500" b="1" dirty="0" smtClean="0">
                <a:solidFill>
                  <a:srgbClr val="FFC000"/>
                </a:solidFill>
              </a:rPr>
              <a:t>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29175"/>
            <a:ext cx="18002250" cy="28070175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buNone/>
            </a:pPr>
            <a:r>
              <a:rPr lang="en-US" sz="8800" b="1" dirty="0" smtClean="0">
                <a:solidFill>
                  <a:srgbClr val="FF3F3F"/>
                </a:solidFill>
              </a:rPr>
              <a:t>→→ </a:t>
            </a:r>
            <a:r>
              <a:rPr lang="en-US" sz="8800" dirty="0" smtClean="0">
                <a:solidFill>
                  <a:schemeClr val="bg1"/>
                </a:solidFill>
              </a:rPr>
              <a:t>The main issue is that the standard demands of a </a:t>
            </a:r>
            <a:r>
              <a:rPr lang="en-US" sz="8800" u="sng" dirty="0" smtClean="0">
                <a:solidFill>
                  <a:srgbClr val="FFC000"/>
                </a:solidFill>
              </a:rPr>
              <a:t>proposal</a:t>
            </a:r>
            <a:r>
              <a:rPr lang="en-US" sz="8800" dirty="0" smtClean="0">
                <a:solidFill>
                  <a:schemeClr val="bg1"/>
                </a:solidFill>
              </a:rPr>
              <a:t> put researchers into a </a:t>
            </a:r>
            <a:r>
              <a:rPr lang="en-US" sz="9600" b="1" u="sng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3F3F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paradoxical</a:t>
            </a:r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9600" b="1" u="sng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3F3F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situation </a:t>
            </a:r>
          </a:p>
          <a:p>
            <a:pPr>
              <a:buNone/>
            </a:pPr>
            <a:r>
              <a:rPr lang="en-US" sz="8800" dirty="0" smtClean="0">
                <a:solidFill>
                  <a:schemeClr val="bg1"/>
                </a:solidFill>
              </a:rPr>
              <a:t>“</a:t>
            </a:r>
            <a:r>
              <a:rPr lang="en-US" sz="8800" i="1" dirty="0" smtClean="0">
                <a:solidFill>
                  <a:schemeClr val="bg1"/>
                </a:solidFill>
              </a:rPr>
              <a:t>Researchers have </a:t>
            </a:r>
            <a:r>
              <a:rPr lang="en-US" sz="8800" i="1" u="sng" dirty="0" smtClean="0">
                <a:solidFill>
                  <a:srgbClr val="FFC000"/>
                </a:solidFill>
              </a:rPr>
              <a:t>intentionally</a:t>
            </a:r>
            <a:r>
              <a:rPr lang="en-US" sz="8800" i="1" dirty="0" smtClean="0">
                <a:solidFill>
                  <a:schemeClr val="bg1"/>
                </a:solidFill>
              </a:rPr>
              <a:t> selected a qualitative method because </a:t>
            </a:r>
            <a:r>
              <a:rPr lang="en-US" sz="9600" b="1" i="1" u="sng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3F3F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little is known </a:t>
            </a:r>
            <a:r>
              <a:rPr lang="en-US" sz="8800" i="1" dirty="0" smtClean="0">
                <a:solidFill>
                  <a:schemeClr val="bg1"/>
                </a:solidFill>
              </a:rPr>
              <a:t>about the area—yet </a:t>
            </a:r>
            <a:r>
              <a:rPr lang="en-US" sz="9600" b="1" i="1" u="sng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3F3F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how can they write about</a:t>
            </a:r>
            <a:r>
              <a:rPr lang="en-US" sz="8800" i="1" dirty="0" smtClean="0">
                <a:solidFill>
                  <a:schemeClr val="bg1"/>
                </a:solidFill>
              </a:rPr>
              <a:t>, </a:t>
            </a:r>
          </a:p>
          <a:p>
            <a:pPr>
              <a:buNone/>
            </a:pPr>
            <a:endParaRPr lang="en-US" sz="8800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8800" i="1" dirty="0" smtClean="0">
                <a:solidFill>
                  <a:srgbClr val="FFC000"/>
                </a:solidFill>
              </a:rPr>
              <a:t>for example</a:t>
            </a:r>
            <a:r>
              <a:rPr lang="en-US" sz="8800" i="1" dirty="0" smtClean="0">
                <a:solidFill>
                  <a:schemeClr val="bg1"/>
                </a:solidFill>
              </a:rPr>
              <a:t>, how they are going to analyze data, when the nature of the data are not known?</a:t>
            </a:r>
            <a:r>
              <a:rPr lang="en-US" sz="8800" dirty="0" smtClean="0">
                <a:solidFill>
                  <a:schemeClr val="bg1"/>
                </a:solidFill>
              </a:rPr>
              <a:t>” (Morse (1995)</a:t>
            </a:r>
          </a:p>
          <a:p>
            <a:pPr>
              <a:buNone/>
            </a:pPr>
            <a:endParaRPr lang="en-US" sz="8800" dirty="0" smtClean="0">
              <a:solidFill>
                <a:schemeClr val="bg1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485775"/>
            <a:ext cx="18002250" cy="41433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CanUp">
              <a:avLst>
                <a:gd name="adj" fmla="val 80417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Special </a:t>
            </a:r>
            <a:r>
              <a:rPr lang="en-US" sz="8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challenges</a:t>
            </a:r>
            <a:r>
              <a:rPr lang="en-US" sz="8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 of preparing </a:t>
            </a:r>
            <a:r>
              <a:rPr lang="en-US" sz="8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proposals</a:t>
            </a:r>
            <a:r>
              <a:rPr lang="en-US" sz="8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 for qualitative research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" y="0"/>
            <a:ext cx="18001125" cy="2520157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9020175"/>
            <a:ext cx="18002250" cy="3324461"/>
          </a:xfrm>
          <a:solidFill>
            <a:schemeClr val="bg1">
              <a:alpha val="90980"/>
            </a:schemeClr>
          </a:solidFill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A200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Title:</a:t>
            </a:r>
            <a:br>
              <a:rPr lang="en-US" sz="6000" b="1" dirty="0" smtClean="0">
                <a:solidFill>
                  <a:srgbClr val="A200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8000" b="1" dirty="0" smtClean="0">
                <a:solidFill>
                  <a:srgbClr val="A200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Opportunities and Challenges of Qualitative Research in Health Education</a:t>
            </a:r>
            <a:endParaRPr lang="en-US" sz="6000" b="1" dirty="0">
              <a:solidFill>
                <a:srgbClr val="A200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" y="15268575"/>
            <a:ext cx="16530638" cy="3657600"/>
          </a:xfrm>
          <a:prstGeom prst="rect">
            <a:avLst/>
          </a:prstGeom>
        </p:spPr>
        <p:txBody>
          <a:bodyPr vert="horz" lIns="246888" tIns="123444" rIns="246888" bIns="123444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5400" i="1" dirty="0" smtClean="0">
                <a:latin typeface="+mj-lt"/>
                <a:ea typeface="+mj-ea"/>
                <a:cs typeface="+mj-cs"/>
              </a:rPr>
              <a:t>Authors: </a:t>
            </a:r>
          </a:p>
          <a:p>
            <a:pPr lvl="0">
              <a:spcBef>
                <a:spcPct val="0"/>
              </a:spcBef>
              <a:defRPr/>
            </a:pPr>
            <a:r>
              <a:rPr lang="en-US" sz="5400" b="1" i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5400" b="1" i="1" dirty="0" smtClean="0"/>
              <a:t>Dr. </a:t>
            </a:r>
            <a:r>
              <a:rPr lang="en-US" sz="5400" b="1" i="1" dirty="0" err="1" smtClean="0"/>
              <a:t>Fereshteh</a:t>
            </a:r>
            <a:r>
              <a:rPr lang="en-US" sz="5400" b="1" i="1" dirty="0" smtClean="0"/>
              <a:t> </a:t>
            </a:r>
            <a:r>
              <a:rPr lang="en-US" sz="5400" b="1" i="1" dirty="0" err="1" smtClean="0"/>
              <a:t>Zamani-Alavijeh</a:t>
            </a:r>
            <a:r>
              <a:rPr lang="en-US" sz="5400" b="1" i="1" dirty="0" smtClean="0"/>
              <a:t>, </a:t>
            </a:r>
          </a:p>
          <a:p>
            <a:pPr lvl="0">
              <a:spcBef>
                <a:spcPct val="0"/>
              </a:spcBef>
              <a:defRPr/>
            </a:pPr>
            <a:r>
              <a:rPr lang="en-US" sz="5400" i="1" dirty="0" smtClean="0"/>
              <a:t>Department of Health Education and Promotion, School of Health, Isfahan University of Medical Sciences</a:t>
            </a:r>
            <a:r>
              <a:rPr lang="en-US" sz="5400" i="1" dirty="0" smtClean="0"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defTabSz="24688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0725" y="11229975"/>
            <a:ext cx="739140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33525" y="18926175"/>
            <a:ext cx="662940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           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839325" y="18316575"/>
            <a:ext cx="6629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915525" y="19078396"/>
            <a:ext cx="6629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9991725" y="11534775"/>
            <a:ext cx="5562600" cy="3276600"/>
          </a:xfrm>
          <a:prstGeom prst="rect">
            <a:avLst/>
          </a:prstGeom>
        </p:spPr>
        <p:txBody>
          <a:bodyPr vert="horz" lIns="246888" tIns="123444" rIns="246888" bIns="123444" rtlCol="0" anchor="ctr">
            <a:noAutofit/>
          </a:bodyPr>
          <a:lstStyle/>
          <a:p>
            <a:pPr marL="0" marR="0" lvl="0" indent="0" algn="ctr" defTabSz="24688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24688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24688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24688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24688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24688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1722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05175"/>
            <a:ext cx="18002249" cy="1663291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8800" dirty="0" smtClean="0"/>
              <a:t>Decisions for qualitative studies evolve in the </a:t>
            </a:r>
            <a:r>
              <a:rPr lang="en-US" sz="8800" u="sng" dirty="0" smtClean="0"/>
              <a:t>field</a:t>
            </a:r>
            <a:r>
              <a:rPr lang="en-US" sz="8800" dirty="0" smtClean="0"/>
              <a:t>, and therefore it </a:t>
            </a:r>
            <a:r>
              <a:rPr lang="en-US" sz="8800" dirty="0" smtClean="0">
                <a:solidFill>
                  <a:srgbClr val="FF0000"/>
                </a:solidFill>
              </a:rPr>
              <a:t>is seldom possible to provide detailed or in-depth information about such matters </a:t>
            </a:r>
            <a:r>
              <a:rPr lang="en-US" sz="8800" dirty="0" smtClean="0"/>
              <a:t>as sample size, data collection strategies, data analysis, and so on. </a:t>
            </a:r>
          </a:p>
          <a:p>
            <a:pPr>
              <a:buNone/>
            </a:pPr>
            <a:endParaRPr lang="en-US" sz="8800" dirty="0" smtClean="0"/>
          </a:p>
          <a:p>
            <a:pPr>
              <a:buNone/>
            </a:pPr>
            <a:endParaRPr lang="en-US" sz="8800" dirty="0" smtClean="0"/>
          </a:p>
          <a:p>
            <a:pPr>
              <a:buNone/>
            </a:pPr>
            <a:endParaRPr lang="en-US" sz="8800" dirty="0" smtClean="0"/>
          </a:p>
          <a:p>
            <a:pPr>
              <a:buNone/>
            </a:pPr>
            <a:endParaRPr lang="en-US" sz="8800" dirty="0" smtClean="0"/>
          </a:p>
          <a:p>
            <a:pPr>
              <a:buNone/>
            </a:pPr>
            <a:r>
              <a:rPr lang="en-US" sz="8800" dirty="0" smtClean="0"/>
              <a:t>Even literature reviews for qualitative proposals are typically </a:t>
            </a:r>
            <a:r>
              <a:rPr lang="en-US" sz="8800" dirty="0" smtClean="0">
                <a:solidFill>
                  <a:srgbClr val="FF0000"/>
                </a:solidFill>
              </a:rPr>
              <a:t>lean</a:t>
            </a:r>
            <a:r>
              <a:rPr lang="en-US" sz="8800" dirty="0" smtClean="0"/>
              <a:t> because there </a:t>
            </a:r>
            <a:r>
              <a:rPr lang="en-US" sz="8800" dirty="0" smtClean="0">
                <a:solidFill>
                  <a:srgbClr val="FF0000"/>
                </a:solidFill>
              </a:rPr>
              <a:t>is not much prior research about the phenomenon </a:t>
            </a:r>
            <a:r>
              <a:rPr lang="en-US" sz="8800" dirty="0" smtClean="0"/>
              <a:t>of interest.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88178"/>
            <a:ext cx="1692592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6600" b="1" dirty="0" smtClean="0"/>
              <a:t>Special challenges of preparing proposals for qualitative research (</a:t>
            </a:r>
            <a:r>
              <a:rPr lang="en-US" sz="6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continue</a:t>
            </a:r>
            <a:r>
              <a:rPr lang="en-US" sz="6600" b="1" dirty="0" smtClean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09775"/>
            <a:ext cx="18002249" cy="2072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9600" b="1" dirty="0" smtClean="0">
                <a:solidFill>
                  <a:srgbClr val="0070C0"/>
                </a:solidFill>
              </a:rPr>
              <a:t>Qualitative researchers, therefore, must </a:t>
            </a:r>
            <a:r>
              <a:rPr lang="en-US" sz="9600" b="1" u="sng" dirty="0" smtClean="0">
                <a:solidFill>
                  <a:srgbClr val="0070C0"/>
                </a:solidFill>
              </a:rPr>
              <a:t>persuade</a:t>
            </a:r>
            <a:r>
              <a:rPr lang="en-US" sz="9600" b="1" dirty="0" smtClean="0">
                <a:solidFill>
                  <a:srgbClr val="0070C0"/>
                </a:solidFill>
              </a:rPr>
              <a:t> </a:t>
            </a:r>
            <a:r>
              <a:rPr lang="en-US" sz="9600" b="1" u="sng" dirty="0" smtClean="0">
                <a:solidFill>
                  <a:schemeClr val="tx2"/>
                </a:solidFill>
              </a:rPr>
              <a:t>reviewers</a:t>
            </a:r>
            <a:r>
              <a:rPr lang="en-US" sz="9600" dirty="0" smtClean="0"/>
              <a:t> that </a:t>
            </a:r>
          </a:p>
          <a:p>
            <a:pPr algn="ctr">
              <a:buNone/>
            </a:pPr>
            <a:r>
              <a:rPr lang="en-US" sz="8800" dirty="0" smtClean="0">
                <a:solidFill>
                  <a:schemeClr val="tx2">
                    <a:lumMod val="75000"/>
                  </a:schemeClr>
                </a:solidFill>
              </a:rPr>
              <a:t>the topic is </a:t>
            </a:r>
            <a:r>
              <a:rPr lang="en-US" sz="8800" dirty="0" smtClean="0">
                <a:solidFill>
                  <a:srgbClr val="FF0000"/>
                </a:solidFill>
              </a:rPr>
              <a:t>important </a:t>
            </a:r>
          </a:p>
          <a:p>
            <a:pPr algn="ctr">
              <a:buNone/>
            </a:pPr>
            <a:r>
              <a:rPr lang="en-US" sz="8800" dirty="0" smtClean="0">
                <a:solidFill>
                  <a:schemeClr val="tx2">
                    <a:lumMod val="75000"/>
                  </a:schemeClr>
                </a:solidFill>
              </a:rPr>
              <a:t>and worth studying, </a:t>
            </a:r>
          </a:p>
          <a:p>
            <a:pPr algn="ctr">
              <a:buNone/>
            </a:pPr>
            <a:r>
              <a:rPr lang="en-US" sz="8800" dirty="0" smtClean="0">
                <a:solidFill>
                  <a:schemeClr val="tx2">
                    <a:lumMod val="75000"/>
                  </a:schemeClr>
                </a:solidFill>
              </a:rPr>
              <a:t>that they are sufficiently knowledgeable about the challenges of field work  and</a:t>
            </a:r>
          </a:p>
          <a:p>
            <a:pPr algn="ctr">
              <a:buNone/>
            </a:pPr>
            <a:r>
              <a:rPr lang="en-US" sz="8800" dirty="0" smtClean="0">
                <a:solidFill>
                  <a:schemeClr val="tx2">
                    <a:lumMod val="75000"/>
                  </a:schemeClr>
                </a:solidFill>
              </a:rPr>
              <a:t> adequately skillful in </a:t>
            </a:r>
            <a:r>
              <a:rPr lang="en-US" sz="8800" dirty="0" smtClean="0">
                <a:solidFill>
                  <a:srgbClr val="FF0000"/>
                </a:solidFill>
              </a:rPr>
              <a:t>eliciting</a:t>
            </a:r>
            <a:r>
              <a:rPr lang="en-US" sz="8800" dirty="0" smtClean="0">
                <a:solidFill>
                  <a:schemeClr val="tx2">
                    <a:lumMod val="75000"/>
                  </a:schemeClr>
                </a:solidFill>
              </a:rPr>
              <a:t> rich data, </a:t>
            </a:r>
          </a:p>
          <a:p>
            <a:pPr algn="ctr">
              <a:buNone/>
            </a:pPr>
            <a:r>
              <a:rPr lang="en-US" sz="8800" dirty="0" smtClean="0">
                <a:solidFill>
                  <a:schemeClr val="tx2">
                    <a:lumMod val="75000"/>
                  </a:schemeClr>
                </a:solidFill>
              </a:rPr>
              <a:t>and, </a:t>
            </a:r>
          </a:p>
          <a:p>
            <a:pPr algn="ctr">
              <a:buNone/>
            </a:pPr>
            <a:r>
              <a:rPr lang="en-US" sz="8800" dirty="0" smtClean="0">
                <a:solidFill>
                  <a:schemeClr val="tx2"/>
                </a:solidFill>
              </a:rPr>
              <a:t>the project would be a very good risk.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05375"/>
            <a:ext cx="18002249" cy="20297775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buNone/>
            </a:pPr>
            <a:r>
              <a:rPr lang="en-US" sz="11500" dirty="0" smtClean="0">
                <a:solidFill>
                  <a:schemeClr val="bg1"/>
                </a:solidFill>
              </a:rPr>
              <a:t>Researchers that </a:t>
            </a:r>
            <a:r>
              <a:rPr lang="en-US" sz="11500" b="1" u="sng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3F3F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poorly</a:t>
            </a:r>
            <a:r>
              <a:rPr lang="en-US" sz="11500" dirty="0" smtClean="0">
                <a:solidFill>
                  <a:schemeClr val="bg1"/>
                </a:solidFill>
              </a:rPr>
              <a:t> defined qualitative </a:t>
            </a:r>
            <a:r>
              <a:rPr lang="en-US" sz="11500" b="1" u="sng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3F3F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jargon</a:t>
            </a:r>
            <a:r>
              <a:rPr lang="en-US" sz="11500" dirty="0" smtClean="0">
                <a:solidFill>
                  <a:schemeClr val="bg1"/>
                </a:solidFill>
              </a:rPr>
              <a:t> used in a proposal is especially </a:t>
            </a:r>
            <a:r>
              <a:rPr lang="en-US" sz="11500" b="1" u="sng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3F3F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susceptible</a:t>
            </a:r>
            <a:r>
              <a:rPr lang="en-US" sz="11500" b="1" dirty="0" smtClean="0">
                <a:solidFill>
                  <a:srgbClr val="FFFF00"/>
                </a:solidFill>
              </a:rPr>
              <a:t> to </a:t>
            </a:r>
            <a:r>
              <a:rPr lang="en-US" sz="11500" b="1" u="sng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3F3F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criticism</a:t>
            </a:r>
            <a:r>
              <a:rPr lang="en-US" sz="11500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endParaRPr lang="en-US" sz="11500" dirty="0" smtClean="0">
              <a:solidFill>
                <a:schemeClr val="bg1"/>
              </a:solidFill>
            </a:endParaRPr>
          </a:p>
          <a:p>
            <a:r>
              <a:rPr lang="en-US" sz="11500" dirty="0" smtClean="0">
                <a:solidFill>
                  <a:schemeClr val="bg1"/>
                </a:solidFill>
              </a:rPr>
              <a:t>Morse and Richards (2002) </a:t>
            </a:r>
            <a:r>
              <a:rPr lang="en-US" sz="11500" dirty="0" smtClean="0">
                <a:solidFill>
                  <a:srgbClr val="FFCCFF"/>
                </a:solidFill>
              </a:rPr>
              <a:t>stress</a:t>
            </a:r>
            <a:r>
              <a:rPr lang="en-US" sz="11500" dirty="0" smtClean="0">
                <a:solidFill>
                  <a:schemeClr val="bg1"/>
                </a:solidFill>
              </a:rPr>
              <a:t> that there must be methodological </a:t>
            </a:r>
            <a:r>
              <a:rPr lang="en-US" sz="11500" b="1" dirty="0" smtClean="0">
                <a:solidFill>
                  <a:srgbClr val="FFCCFF"/>
                </a:solidFill>
              </a:rPr>
              <a:t>congruence</a:t>
            </a:r>
            <a:r>
              <a:rPr lang="en-US" sz="11500" dirty="0" smtClean="0">
                <a:solidFill>
                  <a:schemeClr val="bg1"/>
                </a:solidFill>
              </a:rPr>
              <a:t> throughout a qualitative proposal.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880737"/>
            <a:ext cx="17535525" cy="15407638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buNone/>
            </a:pPr>
            <a:r>
              <a:rPr lang="en-US" sz="8800" dirty="0" smtClean="0">
                <a:solidFill>
                  <a:schemeClr val="bg1"/>
                </a:solidFill>
              </a:rPr>
              <a:t>In qualitative studies, researchers face </a:t>
            </a:r>
            <a:r>
              <a:rPr lang="en-US" sz="8800" dirty="0" smtClean="0">
                <a:solidFill>
                  <a:srgbClr val="FFFF00"/>
                </a:solidFill>
              </a:rPr>
              <a:t>numerous</a:t>
            </a:r>
            <a:r>
              <a:rPr lang="en-US" sz="8800" dirty="0" smtClean="0">
                <a:solidFill>
                  <a:schemeClr val="bg1"/>
                </a:solidFill>
              </a:rPr>
              <a:t> </a:t>
            </a:r>
            <a:r>
              <a:rPr lang="en-US" sz="8800" b="1" u="sng" dirty="0" smtClean="0">
                <a:solidFill>
                  <a:srgbClr val="FFC000"/>
                </a:solidFill>
              </a:rPr>
              <a:t>conceptual</a:t>
            </a:r>
            <a:r>
              <a:rPr lang="en-US" sz="8800" u="sng" dirty="0" smtClean="0">
                <a:solidFill>
                  <a:schemeClr val="bg1"/>
                </a:solidFill>
              </a:rPr>
              <a:t>,</a:t>
            </a:r>
            <a:r>
              <a:rPr lang="en-US" sz="8800" b="1" u="sng" dirty="0" smtClean="0">
                <a:solidFill>
                  <a:schemeClr val="bg1"/>
                </a:solidFill>
              </a:rPr>
              <a:t> </a:t>
            </a:r>
            <a:r>
              <a:rPr lang="en-US" sz="8800" b="1" u="sng" dirty="0" smtClean="0">
                <a:solidFill>
                  <a:srgbClr val="FFC000"/>
                </a:solidFill>
              </a:rPr>
              <a:t>theoretical</a:t>
            </a:r>
            <a:r>
              <a:rPr lang="en-US" sz="8800" b="1" u="sng" dirty="0" smtClean="0">
                <a:solidFill>
                  <a:schemeClr val="bg1"/>
                </a:solidFill>
              </a:rPr>
              <a:t>,</a:t>
            </a:r>
            <a:r>
              <a:rPr lang="en-US" sz="8800" u="sng" dirty="0" smtClean="0">
                <a:solidFill>
                  <a:schemeClr val="bg1"/>
                </a:solidFill>
              </a:rPr>
              <a:t> </a:t>
            </a:r>
            <a:r>
              <a:rPr lang="en-US" sz="8800" b="1" u="sng" dirty="0" smtClean="0">
                <a:solidFill>
                  <a:srgbClr val="FFC000"/>
                </a:solidFill>
              </a:rPr>
              <a:t>practical</a:t>
            </a:r>
            <a:r>
              <a:rPr lang="en-US" sz="8800" u="sng" dirty="0" smtClean="0">
                <a:solidFill>
                  <a:schemeClr val="bg1"/>
                </a:solidFill>
              </a:rPr>
              <a:t>, </a:t>
            </a:r>
            <a:r>
              <a:rPr lang="en-US" sz="8800" b="1" u="sng" dirty="0" smtClean="0">
                <a:solidFill>
                  <a:srgbClr val="FFC000"/>
                </a:solidFill>
              </a:rPr>
              <a:t>ethical</a:t>
            </a:r>
            <a:r>
              <a:rPr lang="en-US" sz="8800" dirty="0" smtClean="0">
                <a:solidFill>
                  <a:schemeClr val="bg1"/>
                </a:solidFill>
              </a:rPr>
              <a:t>, and </a:t>
            </a:r>
            <a:r>
              <a:rPr lang="en-US" sz="8800" b="1" u="sng" dirty="0" err="1" smtClean="0">
                <a:solidFill>
                  <a:srgbClr val="FFC000"/>
                </a:solidFill>
              </a:rPr>
              <a:t>methodologic</a:t>
            </a:r>
            <a:r>
              <a:rPr lang="en-US" sz="8800" dirty="0" smtClean="0">
                <a:solidFill>
                  <a:schemeClr val="bg1"/>
                </a:solidFill>
              </a:rPr>
              <a:t> </a:t>
            </a:r>
            <a:r>
              <a:rPr lang="en-US" sz="8800" dirty="0" smtClean="0">
                <a:solidFill>
                  <a:srgbClr val="FFFF00"/>
                </a:solidFill>
              </a:rPr>
              <a:t>challenges</a:t>
            </a:r>
            <a:r>
              <a:rPr lang="en-US" sz="8800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endParaRPr lang="en-US" sz="8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8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1500" b="1" dirty="0" smtClean="0">
                <a:solidFill>
                  <a:srgbClr val="FFFF00"/>
                </a:solidFill>
              </a:rPr>
              <a:t>The </a:t>
            </a:r>
            <a:r>
              <a:rPr lang="en-US" sz="11500" b="1" dirty="0" smtClean="0">
                <a:solidFill>
                  <a:srgbClr val="FFC000"/>
                </a:solidFill>
              </a:rPr>
              <a:t>major</a:t>
            </a:r>
            <a:r>
              <a:rPr lang="en-US" sz="11500" b="1" dirty="0" smtClean="0">
                <a:solidFill>
                  <a:srgbClr val="FFFF00"/>
                </a:solidFill>
              </a:rPr>
              <a:t> challenge is designing studies that are trustworthy.</a:t>
            </a:r>
            <a:endParaRPr lang="en-US" sz="11500" b="1" dirty="0">
              <a:solidFill>
                <a:srgbClr val="FFFF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0"/>
            <a:ext cx="18002250" cy="41433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CanUp">
              <a:avLst>
                <a:gd name="adj" fmla="val 80417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Challenges</a:t>
            </a:r>
            <a:r>
              <a:rPr lang="en-US" sz="8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of Qualitative Research in Health Education</a:t>
            </a:r>
            <a:endParaRPr kumimoji="0" lang="en-US" sz="8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5880737"/>
            <a:ext cx="17535524" cy="10835638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9900" b="1" dirty="0" smtClean="0"/>
              <a:t>planning a qualitative study</a:t>
            </a:r>
            <a:endParaRPr lang="en-US" sz="1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225" y="280035"/>
            <a:ext cx="14851856" cy="4200525"/>
          </a:xfrm>
        </p:spPr>
        <p:txBody>
          <a:bodyPr/>
          <a:lstStyle/>
          <a:p>
            <a:r>
              <a:rPr lang="en-US" sz="9700" dirty="0"/>
              <a:t>What we need to know to develop this plan: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60595"/>
            <a:ext cx="18002250" cy="196024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6500" b="1" dirty="0"/>
              <a:t>What is qualitative research</a:t>
            </a:r>
            <a:r>
              <a:rPr lang="en-US" sz="6500" b="1" dirty="0" smtClean="0"/>
              <a:t>?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en-US" sz="6500" b="1" dirty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6500" b="1" dirty="0"/>
              <a:t>What types of </a:t>
            </a:r>
            <a:r>
              <a:rPr lang="en-US" sz="6500" b="1" dirty="0">
                <a:solidFill>
                  <a:schemeClr val="accent6">
                    <a:lumMod val="75000"/>
                  </a:schemeClr>
                </a:solidFill>
              </a:rPr>
              <a:t>problems</a:t>
            </a:r>
            <a:r>
              <a:rPr lang="en-US" sz="6500" b="1" dirty="0"/>
              <a:t> are best </a:t>
            </a:r>
            <a:r>
              <a:rPr lang="en-US" sz="6500" b="1" dirty="0">
                <a:solidFill>
                  <a:schemeClr val="accent6">
                    <a:lumMod val="75000"/>
                  </a:schemeClr>
                </a:solidFill>
              </a:rPr>
              <a:t>suited</a:t>
            </a:r>
            <a:r>
              <a:rPr lang="en-US" sz="6500" b="1" dirty="0"/>
              <a:t> for qualitative research</a:t>
            </a:r>
            <a:r>
              <a:rPr lang="en-US" sz="6500" b="1" dirty="0" smtClean="0"/>
              <a:t>?</a:t>
            </a:r>
          </a:p>
          <a:p>
            <a:pPr>
              <a:lnSpc>
                <a:spcPct val="90000"/>
              </a:lnSpc>
              <a:buNone/>
            </a:pPr>
            <a:endParaRPr lang="en-US" sz="6500" b="1" dirty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6500" b="1" dirty="0">
                <a:solidFill>
                  <a:schemeClr val="accent6">
                    <a:lumMod val="75000"/>
                  </a:schemeClr>
                </a:solidFill>
              </a:rPr>
              <a:t>How to write </a:t>
            </a:r>
            <a:r>
              <a:rPr lang="en-US" sz="6500" b="1" dirty="0"/>
              <a:t>a qualitative purpose statement and research </a:t>
            </a:r>
            <a:r>
              <a:rPr lang="en-US" sz="6500" b="1" dirty="0" smtClean="0"/>
              <a:t>questions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en-US" sz="6500" b="1" dirty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6500" b="1" dirty="0"/>
              <a:t>What </a:t>
            </a:r>
            <a:r>
              <a:rPr lang="en-US" sz="6500" b="1" dirty="0">
                <a:solidFill>
                  <a:schemeClr val="accent6">
                    <a:lumMod val="75000"/>
                  </a:schemeClr>
                </a:solidFill>
              </a:rPr>
              <a:t>tradition</a:t>
            </a:r>
            <a:r>
              <a:rPr lang="en-US" sz="6500" b="1" dirty="0"/>
              <a:t> or type of qualitative research best fits our research problem</a:t>
            </a:r>
            <a:r>
              <a:rPr lang="en-US" sz="6500" b="1" dirty="0" smtClean="0"/>
              <a:t>?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en-US" sz="6500" b="1" dirty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6500" b="1" dirty="0"/>
              <a:t>What types of qualitative </a:t>
            </a:r>
            <a:r>
              <a:rPr lang="en-US" sz="6500" b="1" dirty="0">
                <a:solidFill>
                  <a:schemeClr val="accent6">
                    <a:lumMod val="75000"/>
                  </a:schemeClr>
                </a:solidFill>
              </a:rPr>
              <a:t>data</a:t>
            </a:r>
            <a:r>
              <a:rPr lang="en-US" sz="6500" b="1" dirty="0"/>
              <a:t> we should collect</a:t>
            </a:r>
            <a:r>
              <a:rPr lang="en-US" sz="6500" b="1" dirty="0" smtClean="0"/>
              <a:t>?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en-US" sz="6500" b="1" dirty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6500" b="1" dirty="0"/>
              <a:t>Identifying our </a:t>
            </a:r>
            <a:r>
              <a:rPr lang="en-US" sz="6500" b="1" dirty="0" smtClean="0">
                <a:solidFill>
                  <a:schemeClr val="accent6">
                    <a:lumMod val="75000"/>
                  </a:schemeClr>
                </a:solidFill>
              </a:rPr>
              <a:t>process for </a:t>
            </a:r>
            <a:r>
              <a:rPr lang="en-US" sz="6500" b="1" dirty="0">
                <a:solidFill>
                  <a:schemeClr val="accent6">
                    <a:lumMod val="75000"/>
                  </a:schemeClr>
                </a:solidFill>
              </a:rPr>
              <a:t>analyzing </a:t>
            </a:r>
            <a:r>
              <a:rPr lang="en-US" sz="6500" b="1" dirty="0"/>
              <a:t>the </a:t>
            </a:r>
            <a:r>
              <a:rPr lang="en-US" sz="6500" b="1" dirty="0" smtClean="0"/>
              <a:t>data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en-US" sz="6500" b="1" dirty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6500" b="1" dirty="0"/>
              <a:t>Assessing our </a:t>
            </a:r>
            <a:r>
              <a:rPr lang="en-US" sz="6500" b="1" dirty="0" smtClean="0">
                <a:solidFill>
                  <a:schemeClr val="accent6">
                    <a:lumMod val="75000"/>
                  </a:schemeClr>
                </a:solidFill>
              </a:rPr>
              <a:t>packages</a:t>
            </a:r>
            <a:r>
              <a:rPr lang="en-US" sz="6500" b="1" dirty="0" smtClean="0"/>
              <a:t> </a:t>
            </a:r>
            <a:r>
              <a:rPr lang="en-US" sz="6500" b="1" dirty="0"/>
              <a:t>that will help with data analysis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375"/>
            <a:ext cx="18002249" cy="4200525"/>
          </a:xfrm>
        </p:spPr>
        <p:txBody>
          <a:bodyPr>
            <a:normAutofit fontScale="90000"/>
          </a:bodyPr>
          <a:lstStyle/>
          <a:p>
            <a:pPr hangingPunct="0">
              <a:lnSpc>
                <a:spcPct val="93000"/>
              </a:lnSpc>
              <a:spcBef>
                <a:spcPts val="1048"/>
              </a:spcBef>
              <a:buSzPct val="34000"/>
            </a:pPr>
            <a:r>
              <a:rPr lang="en-US" sz="10300" dirty="0"/>
              <a:t>What do we need to keep in mind when designing a qualitative study?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71450" y="4752975"/>
            <a:ext cx="18173700" cy="9982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en-US" sz="44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sz="8800" b="1" dirty="0">
                <a:solidFill>
                  <a:schemeClr val="accent3">
                    <a:lumMod val="50000"/>
                  </a:schemeClr>
                </a:solidFill>
              </a:rPr>
              <a:t>Focus on process as well as outcomes</a:t>
            </a:r>
          </a:p>
          <a:p>
            <a:pPr>
              <a:lnSpc>
                <a:spcPct val="80000"/>
              </a:lnSpc>
            </a:pPr>
            <a:r>
              <a:rPr lang="en-US" sz="8800" b="1" dirty="0" smtClean="0">
                <a:solidFill>
                  <a:schemeClr val="accent3">
                    <a:lumMod val="50000"/>
                  </a:schemeClr>
                </a:solidFill>
              </a:rPr>
              <a:t>Use </a:t>
            </a:r>
            <a:r>
              <a:rPr lang="en-US" sz="8800" b="1" dirty="0">
                <a:solidFill>
                  <a:schemeClr val="accent6">
                    <a:lumMod val="75000"/>
                  </a:schemeClr>
                </a:solidFill>
              </a:rPr>
              <a:t>inductive</a:t>
            </a:r>
            <a:r>
              <a:rPr lang="en-US" sz="8800" b="1" dirty="0">
                <a:solidFill>
                  <a:schemeClr val="accent3">
                    <a:lumMod val="50000"/>
                  </a:schemeClr>
                </a:solidFill>
              </a:rPr>
              <a:t> reasoning</a:t>
            </a:r>
          </a:p>
          <a:p>
            <a:pPr>
              <a:lnSpc>
                <a:spcPct val="80000"/>
              </a:lnSpc>
            </a:pPr>
            <a:r>
              <a:rPr lang="en-US" sz="8800" b="1" dirty="0" smtClean="0">
                <a:solidFill>
                  <a:schemeClr val="accent3">
                    <a:lumMod val="50000"/>
                  </a:schemeClr>
                </a:solidFill>
              </a:rPr>
              <a:t>Follow the </a:t>
            </a:r>
            <a:r>
              <a:rPr lang="en-US" sz="8800" b="1" dirty="0">
                <a:solidFill>
                  <a:schemeClr val="accent3">
                    <a:lumMod val="50000"/>
                  </a:schemeClr>
                </a:solidFill>
              </a:rPr>
              <a:t>“scientific method</a:t>
            </a:r>
            <a:r>
              <a:rPr lang="en-US" sz="8800" b="1" dirty="0" smtClean="0">
                <a:solidFill>
                  <a:schemeClr val="accent3">
                    <a:lumMod val="50000"/>
                  </a:schemeClr>
                </a:solidFill>
              </a:rPr>
              <a:t>”</a:t>
            </a:r>
            <a:endParaRPr lang="en-US" sz="8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847975"/>
            <a:ext cx="16202025" cy="4200525"/>
          </a:xfrm>
        </p:spPr>
        <p:txBody>
          <a:bodyPr/>
          <a:lstStyle/>
          <a:p>
            <a:r>
              <a:rPr lang="en-US" sz="10300" dirty="0"/>
              <a:t>Start with a research topic and a research </a:t>
            </a:r>
            <a:r>
              <a:rPr lang="en-US" sz="10300" dirty="0">
                <a:solidFill>
                  <a:srgbClr val="FF3F3F"/>
                </a:solidFill>
              </a:rPr>
              <a:t>problem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0206" y="8791574"/>
            <a:ext cx="14851856" cy="11931015"/>
          </a:xfrm>
        </p:spPr>
        <p:txBody>
          <a:bodyPr/>
          <a:lstStyle/>
          <a:p>
            <a:r>
              <a:rPr lang="en-US" sz="7600" dirty="0" smtClean="0"/>
              <a:t>Specify </a:t>
            </a:r>
            <a:r>
              <a:rPr lang="en-US" sz="7600" dirty="0"/>
              <a:t>the research </a:t>
            </a:r>
            <a:r>
              <a:rPr lang="en-US" sz="7600" dirty="0">
                <a:solidFill>
                  <a:srgbClr val="FF3F3F"/>
                </a:solidFill>
              </a:rPr>
              <a:t>problem</a:t>
            </a:r>
            <a:r>
              <a:rPr lang="en-US" sz="7600" dirty="0"/>
              <a:t>:  </a:t>
            </a:r>
            <a:r>
              <a:rPr lang="en-US" sz="7600" dirty="0" smtClean="0"/>
              <a:t>(write the issues </a:t>
            </a:r>
            <a:r>
              <a:rPr lang="en-US" sz="7600" dirty="0"/>
              <a:t>that leads to a need for your study.  </a:t>
            </a:r>
            <a:r>
              <a:rPr lang="en-US" sz="7600" dirty="0" smtClean="0"/>
              <a:t>)</a:t>
            </a:r>
            <a:endParaRPr lang="en-US" sz="76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449705"/>
            <a:ext cx="17773650" cy="6732270"/>
          </a:xfrm>
          <a:solidFill>
            <a:srgbClr val="C2E49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Stay </a:t>
            </a:r>
            <a:r>
              <a:rPr lang="en-US" dirty="0"/>
              <a:t>away from quantitative </a:t>
            </a:r>
            <a:r>
              <a:rPr lang="en-US" dirty="0" smtClean="0"/>
              <a:t>language for a good qualitative </a:t>
            </a:r>
            <a:r>
              <a:rPr lang="en-US" dirty="0" smtClean="0">
                <a:solidFill>
                  <a:srgbClr val="FF3F3F"/>
                </a:solidFill>
              </a:rPr>
              <a:t>purpose statement</a:t>
            </a:r>
            <a:endParaRPr lang="en-US" dirty="0">
              <a:solidFill>
                <a:srgbClr val="FF3F3F"/>
              </a:solidFill>
            </a:endParaRPr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715375"/>
            <a:ext cx="17252156" cy="11607165"/>
          </a:xfrm>
        </p:spPr>
        <p:txBody>
          <a:bodyPr/>
          <a:lstStyle/>
          <a:p>
            <a:endParaRPr lang="en-US" dirty="0"/>
          </a:p>
          <a:p>
            <a:r>
              <a:rPr lang="en-US" sz="7600" dirty="0" smtClean="0"/>
              <a:t>What is not included in this statement:</a:t>
            </a:r>
          </a:p>
          <a:p>
            <a:pPr lvl="1"/>
            <a:r>
              <a:rPr lang="en-US" dirty="0" smtClean="0"/>
              <a:t>Not a comparison</a:t>
            </a:r>
          </a:p>
          <a:p>
            <a:pPr lvl="1"/>
            <a:r>
              <a:rPr lang="en-US" dirty="0" smtClean="0"/>
              <a:t>Not relating variables</a:t>
            </a:r>
          </a:p>
          <a:p>
            <a:pPr lvl="1"/>
            <a:r>
              <a:rPr lang="en-US" dirty="0" smtClean="0"/>
              <a:t>Not proving hypotheses</a:t>
            </a:r>
          </a:p>
          <a:p>
            <a:pPr lvl="1"/>
            <a:r>
              <a:rPr lang="en-US" dirty="0" smtClean="0"/>
              <a:t>Not measuring variables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2E49C"/>
          </a:solidFill>
        </p:spPr>
        <p:txBody>
          <a:bodyPr>
            <a:normAutofit fontScale="90000"/>
          </a:bodyPr>
          <a:lstStyle/>
          <a:p>
            <a:pPr lvl="1" algn="ctr" defTabSz="2468880" rtl="0">
              <a:spcBef>
                <a:spcPct val="0"/>
              </a:spcBef>
            </a:pPr>
            <a:r>
              <a:rPr lang="en-US" sz="10300" dirty="0"/>
              <a:t>Writing good qualitative research questions </a:t>
            </a:r>
            <a:r>
              <a:rPr lang="en-US" sz="10300" dirty="0" smtClean="0"/>
              <a:t/>
            </a:r>
            <a:br>
              <a:rPr lang="en-US" sz="10300" dirty="0" smtClean="0"/>
            </a:br>
            <a:r>
              <a:rPr lang="en-US" sz="10300" dirty="0" smtClean="0"/>
              <a:t>(Limited number )</a:t>
            </a:r>
            <a:endParaRPr lang="en-US" sz="10300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0225" y="6720840"/>
            <a:ext cx="14851856" cy="16802100"/>
          </a:xfrm>
        </p:spPr>
        <p:txBody>
          <a:bodyPr/>
          <a:lstStyle/>
          <a:p>
            <a:r>
              <a:rPr lang="en-US" dirty="0" smtClean="0"/>
              <a:t>Two types </a:t>
            </a:r>
            <a:r>
              <a:rPr lang="en-US" sz="9600" dirty="0" smtClean="0"/>
              <a:t>questions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lvl="1"/>
            <a:r>
              <a:rPr lang="en-US" dirty="0"/>
              <a:t>Central question</a:t>
            </a:r>
          </a:p>
          <a:p>
            <a:pPr lvl="2">
              <a:buNone/>
            </a:pPr>
            <a:r>
              <a:rPr lang="en-US" dirty="0" smtClean="0"/>
              <a:t> is the </a:t>
            </a:r>
            <a:r>
              <a:rPr lang="en-US" dirty="0"/>
              <a:t>most </a:t>
            </a:r>
            <a:r>
              <a:rPr lang="en-US" dirty="0">
                <a:solidFill>
                  <a:srgbClr val="FF0000"/>
                </a:solidFill>
              </a:rPr>
              <a:t>general question </a:t>
            </a:r>
            <a:endParaRPr lang="en-US" dirty="0" smtClean="0">
              <a:solidFill>
                <a:srgbClr val="FF0000"/>
              </a:solidFill>
            </a:endParaRPr>
          </a:p>
          <a:p>
            <a:pPr lvl="2">
              <a:buNone/>
            </a:pPr>
            <a:endParaRPr lang="en-US" dirty="0"/>
          </a:p>
          <a:p>
            <a:r>
              <a:rPr lang="en-US" dirty="0"/>
              <a:t>Sub questions</a:t>
            </a:r>
          </a:p>
          <a:p>
            <a:pPr lvl="1"/>
            <a:r>
              <a:rPr lang="en-US" dirty="0"/>
              <a:t>Sub-divides central question into more </a:t>
            </a:r>
            <a:r>
              <a:rPr lang="en-US" dirty="0">
                <a:solidFill>
                  <a:srgbClr val="FF0000"/>
                </a:solidFill>
              </a:rPr>
              <a:t>specific topics </a:t>
            </a:r>
            <a:r>
              <a:rPr lang="en-US" dirty="0" smtClean="0">
                <a:solidFill>
                  <a:srgbClr val="FF0000"/>
                </a:solidFill>
              </a:rPr>
              <a:t>questions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8562975"/>
            <a:ext cx="17849850" cy="6781800"/>
          </a:xfrm>
          <a:prstGeom prst="rect">
            <a:avLst/>
          </a:prstGeom>
          <a:solidFill>
            <a:srgbClr val="002060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US" sz="9600" b="1" dirty="0" smtClean="0">
                <a:solidFill>
                  <a:schemeClr val="bg1"/>
                </a:solidFill>
              </a:rPr>
              <a:t>The purpose of this session is to provide an overview of</a:t>
            </a:r>
          </a:p>
          <a:p>
            <a:pPr algn="ctr"/>
            <a:r>
              <a:rPr lang="en-US" sz="9600" b="1" dirty="0" smtClean="0">
                <a:solidFill>
                  <a:srgbClr val="FFFF00"/>
                </a:solidFill>
              </a:rPr>
              <a:t> opportunities and Challenges of</a:t>
            </a:r>
          </a:p>
          <a:p>
            <a:r>
              <a:rPr lang="en-US" sz="9600" b="1" dirty="0" smtClean="0">
                <a:solidFill>
                  <a:schemeClr val="bg1"/>
                </a:solidFill>
              </a:rPr>
              <a:t> qualitative research methods. 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28600" y="0"/>
            <a:ext cx="17459325" cy="4143375"/>
          </a:xfrm>
          <a:prstGeom prst="rect">
            <a:avLst/>
          </a:prstGeom>
          <a:solidFill>
            <a:srgbClr val="600047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CanUp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8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0300" dirty="0" smtClean="0"/>
              <a:t>Design the methods for qualitative study.  </a:t>
            </a:r>
            <a:endParaRPr lang="en-US" sz="10300" dirty="0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6048375"/>
            <a:ext cx="15728156" cy="1467421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9600" dirty="0" smtClean="0"/>
              <a:t>What to include: </a:t>
            </a:r>
          </a:p>
          <a:p>
            <a:pPr>
              <a:lnSpc>
                <a:spcPct val="90000"/>
              </a:lnSpc>
              <a:buNone/>
            </a:pPr>
            <a:endParaRPr lang="en-US" sz="9600" dirty="0" smtClean="0"/>
          </a:p>
          <a:p>
            <a:pPr>
              <a:lnSpc>
                <a:spcPct val="90000"/>
              </a:lnSpc>
            </a:pPr>
            <a:r>
              <a:rPr lang="en-US" sz="6500" b="1" dirty="0" smtClean="0"/>
              <a:t>Data </a:t>
            </a:r>
            <a:r>
              <a:rPr lang="en-US" sz="6500" b="1" dirty="0" smtClean="0">
                <a:solidFill>
                  <a:schemeClr val="accent6">
                    <a:lumMod val="75000"/>
                  </a:schemeClr>
                </a:solidFill>
              </a:rPr>
              <a:t>collection</a:t>
            </a:r>
            <a:r>
              <a:rPr lang="en-US" sz="6500" b="1" dirty="0" smtClean="0"/>
              <a:t> or generation</a:t>
            </a:r>
            <a:endParaRPr lang="en-US" sz="6500" b="1" dirty="0"/>
          </a:p>
          <a:p>
            <a:pPr>
              <a:lnSpc>
                <a:spcPct val="90000"/>
              </a:lnSpc>
            </a:pPr>
            <a:r>
              <a:rPr lang="en-US" sz="6500" b="1" dirty="0"/>
              <a:t>Data </a:t>
            </a:r>
            <a:r>
              <a:rPr lang="en-US" sz="6500" b="1" dirty="0">
                <a:solidFill>
                  <a:schemeClr val="accent6">
                    <a:lumMod val="75000"/>
                  </a:schemeClr>
                </a:solidFill>
              </a:rPr>
              <a:t>analysis</a:t>
            </a:r>
          </a:p>
          <a:p>
            <a:pPr>
              <a:lnSpc>
                <a:spcPct val="90000"/>
              </a:lnSpc>
            </a:pPr>
            <a:r>
              <a:rPr lang="en-US" sz="6500" b="1" dirty="0"/>
              <a:t>Data </a:t>
            </a:r>
            <a:r>
              <a:rPr lang="en-US" sz="6500" b="1" dirty="0">
                <a:solidFill>
                  <a:schemeClr val="accent6">
                    <a:lumMod val="75000"/>
                  </a:schemeClr>
                </a:solidFill>
              </a:rPr>
              <a:t>representation</a:t>
            </a:r>
          </a:p>
          <a:p>
            <a:pPr>
              <a:lnSpc>
                <a:spcPct val="90000"/>
              </a:lnSpc>
            </a:pPr>
            <a:r>
              <a:rPr lang="en-US" sz="6500" b="1" dirty="0"/>
              <a:t>Data </a:t>
            </a:r>
            <a:r>
              <a:rPr lang="en-US" sz="6500" b="1" dirty="0">
                <a:solidFill>
                  <a:schemeClr val="accent6">
                    <a:lumMod val="75000"/>
                  </a:schemeClr>
                </a:solidFill>
              </a:rPr>
              <a:t>interpretation </a:t>
            </a:r>
          </a:p>
          <a:p>
            <a:pPr>
              <a:lnSpc>
                <a:spcPct val="90000"/>
              </a:lnSpc>
            </a:pPr>
            <a:r>
              <a:rPr lang="en-US" sz="6500" b="1" dirty="0"/>
              <a:t>Data </a:t>
            </a:r>
            <a:r>
              <a:rPr lang="en-US" sz="6500" b="1" dirty="0" smtClean="0">
                <a:solidFill>
                  <a:schemeClr val="accent6">
                    <a:lumMod val="75000"/>
                  </a:schemeClr>
                </a:solidFill>
              </a:rPr>
              <a:t>validation</a:t>
            </a:r>
          </a:p>
          <a:p>
            <a:pPr>
              <a:lnSpc>
                <a:spcPct val="90000"/>
              </a:lnSpc>
            </a:pPr>
            <a:endParaRPr lang="en-US" sz="65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6500" b="1" dirty="0"/>
              <a:t>The type of qualitative “</a:t>
            </a:r>
            <a:r>
              <a:rPr lang="en-US" sz="6500" b="1" dirty="0">
                <a:solidFill>
                  <a:srgbClr val="FF3F3F"/>
                </a:solidFill>
              </a:rPr>
              <a:t>tradition</a:t>
            </a:r>
            <a:r>
              <a:rPr lang="en-US" sz="6500" b="1" dirty="0"/>
              <a:t>” we will use in our </a:t>
            </a:r>
            <a:r>
              <a:rPr lang="en-US" sz="6500" b="1" dirty="0" smtClean="0"/>
              <a:t>methods</a:t>
            </a:r>
          </a:p>
          <a:p>
            <a:pPr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For example</a:t>
            </a:r>
          </a:p>
          <a:p>
            <a:r>
              <a:rPr lang="en-US" sz="6600" dirty="0" smtClean="0"/>
              <a:t>Phenomenology, Ethnography, Grounded Theory, Action Research,…</a:t>
            </a:r>
          </a:p>
          <a:p>
            <a:pPr>
              <a:lnSpc>
                <a:spcPct val="90000"/>
              </a:lnSpc>
            </a:pPr>
            <a:r>
              <a:rPr lang="en-US" sz="6500" b="1" dirty="0" smtClean="0"/>
              <a:t> </a:t>
            </a:r>
            <a:endParaRPr lang="en-US" sz="65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81375"/>
            <a:ext cx="17535524" cy="1663291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Each qualitative proposal must </a:t>
            </a:r>
            <a:r>
              <a:rPr lang="en-US" dirty="0" smtClean="0">
                <a:solidFill>
                  <a:srgbClr val="FF3F3F"/>
                </a:solidFill>
              </a:rPr>
              <a:t>reflect</a:t>
            </a:r>
            <a:r>
              <a:rPr lang="en-US" dirty="0" smtClean="0"/>
              <a:t> in a systematic fashion the assumptions, questions, data collection strategies, and analytic methods of the </a:t>
            </a:r>
            <a:r>
              <a:rPr lang="en-US" dirty="0" smtClean="0">
                <a:solidFill>
                  <a:srgbClr val="FF0000"/>
                </a:solidFill>
              </a:rPr>
              <a:t>chosen tradition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542925" y="12757964"/>
            <a:ext cx="168402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5830" lvl="0" indent="-92583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8600" dirty="0" smtClean="0">
                <a:solidFill>
                  <a:prstClr val="black"/>
                </a:solidFill>
              </a:rPr>
              <a:t>Tell </a:t>
            </a:r>
            <a:r>
              <a:rPr lang="en-US" sz="8600" dirty="0" smtClean="0">
                <a:solidFill>
                  <a:srgbClr val="FF3F3F"/>
                </a:solidFill>
              </a:rPr>
              <a:t>why</a:t>
            </a:r>
            <a:r>
              <a:rPr lang="en-US" sz="8600" dirty="0" smtClean="0">
                <a:solidFill>
                  <a:prstClr val="black"/>
                </a:solidFill>
              </a:rPr>
              <a:t> we </a:t>
            </a:r>
            <a:r>
              <a:rPr lang="en-US" sz="8600" dirty="0" smtClean="0">
                <a:solidFill>
                  <a:srgbClr val="FF3F3F"/>
                </a:solidFill>
              </a:rPr>
              <a:t>chose</a:t>
            </a:r>
            <a:r>
              <a:rPr lang="en-US" sz="8600" dirty="0" smtClean="0">
                <a:solidFill>
                  <a:prstClr val="black"/>
                </a:solidFill>
              </a:rPr>
              <a:t> it and how it relates to the study’s purpose.</a:t>
            </a:r>
            <a:endParaRPr lang="en-US" sz="8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3889" name="Group 145"/>
          <p:cNvGraphicFramePr>
            <a:graphicFrameLocks noGrp="1"/>
          </p:cNvGraphicFramePr>
          <p:nvPr>
            <p:ph idx="1"/>
          </p:nvPr>
        </p:nvGraphicFramePr>
        <p:xfrm>
          <a:off x="900112" y="560073"/>
          <a:ext cx="16102014" cy="27840533"/>
        </p:xfrm>
        <a:graphic>
          <a:graphicData uri="http://schemas.openxmlformats.org/drawingml/2006/table">
            <a:tbl>
              <a:tblPr/>
              <a:tblGrid>
                <a:gridCol w="2767013"/>
                <a:gridCol w="5170085"/>
                <a:gridCol w="4202515"/>
                <a:gridCol w="3962401"/>
              </a:tblGrid>
              <a:tr h="376675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5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5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5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5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Dimension</a:t>
                      </a:r>
                      <a:endParaRPr kumimoji="0" lang="en-US" sz="5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23" marR="180023" marT="168021" marB="1680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5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5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5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5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Phenomenology</a:t>
                      </a:r>
                      <a:endParaRPr kumimoji="0" lang="en-US" sz="5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23" marR="180023" marT="168021" marB="1680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5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5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5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Grounded 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5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Theory</a:t>
                      </a:r>
                      <a:endParaRPr kumimoji="0" lang="en-US" sz="5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23" marR="180023" marT="168021" marB="1680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5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5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5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5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Ethnography</a:t>
                      </a:r>
                      <a:endParaRPr kumimoji="0" lang="en-US" sz="5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23" marR="180023" marT="168021" marB="1680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35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5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Focus</a:t>
                      </a:r>
                      <a:endParaRPr kumimoji="0" lang="en-US" sz="5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23" marR="180023" marT="168021" marB="1680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106363" algn="l"/>
                        </a:tabLst>
                      </a:pPr>
                      <a:r>
                        <a:rPr kumimoji="0" lang="en-US" sz="5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Understanding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106363" algn="l"/>
                        </a:tabLst>
                      </a:pPr>
                      <a:r>
                        <a:rPr kumimoji="0" lang="en-US" sz="5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the essence of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106363" algn="l"/>
                        </a:tabLst>
                      </a:pPr>
                      <a:r>
                        <a:rPr kumimoji="0" lang="en-US" sz="5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experiences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106363" algn="l"/>
                        </a:tabLst>
                      </a:pPr>
                      <a:r>
                        <a:rPr kumimoji="0" lang="en-US" sz="5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about 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106363" algn="l"/>
                        </a:tabLst>
                      </a:pPr>
                      <a:r>
                        <a:rPr kumimoji="0" lang="en-US" sz="5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phenomenon</a:t>
                      </a:r>
                      <a:endParaRPr kumimoji="0" lang="en-US" sz="5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23" marR="180023" marT="168021" marB="1680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160338" algn="l"/>
                        </a:tabLst>
                      </a:pPr>
                      <a:r>
                        <a:rPr kumimoji="0" lang="en-US" sz="5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Developing 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160338" algn="l"/>
                        </a:tabLst>
                      </a:pPr>
                      <a:r>
                        <a:rPr kumimoji="0" lang="en-US" sz="5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theory grounded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160338" algn="l"/>
                        </a:tabLst>
                      </a:pPr>
                      <a:r>
                        <a:rPr kumimoji="0" lang="en-US" sz="5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from data in the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160338" algn="l"/>
                        </a:tabLst>
                      </a:pPr>
                      <a:r>
                        <a:rPr kumimoji="0" lang="en-US" sz="5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field</a:t>
                      </a:r>
                      <a:endParaRPr kumimoji="0" lang="en-US" sz="5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23" marR="180023" marT="168021" marB="1680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98425" algn="l"/>
                          <a:tab pos="536575" algn="l"/>
                        </a:tabLst>
                      </a:pPr>
                      <a:r>
                        <a:rPr kumimoji="0" lang="en-US" sz="5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Describing and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98425" algn="l"/>
                          <a:tab pos="536575" algn="l"/>
                        </a:tabLst>
                      </a:pPr>
                      <a:r>
                        <a:rPr kumimoji="0" lang="en-US" sz="5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interpreting 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98425" algn="l"/>
                          <a:tab pos="536575" algn="l"/>
                        </a:tabLst>
                      </a:pPr>
                      <a:r>
                        <a:rPr kumimoji="0" lang="en-US" sz="5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cultural or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98425" algn="l"/>
                          <a:tab pos="536575" algn="l"/>
                        </a:tabLst>
                      </a:pPr>
                      <a:r>
                        <a:rPr kumimoji="0" lang="en-US" sz="5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social group</a:t>
                      </a:r>
                      <a:endParaRPr kumimoji="0" lang="en-US" sz="5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23" marR="180023" marT="168021" marB="1680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13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5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Data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5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Collection</a:t>
                      </a:r>
                      <a:endParaRPr kumimoji="0" lang="en-US" sz="5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23" marR="180023" marT="168021" marB="1680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106363" algn="l"/>
                        </a:tabLst>
                      </a:pPr>
                      <a:r>
                        <a:rPr kumimoji="0" lang="en-US" sz="5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Long interviews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106363" algn="l"/>
                        </a:tabLst>
                      </a:pPr>
                      <a:r>
                        <a:rPr kumimoji="0" lang="en-US" sz="5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with up to 10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106363" algn="l"/>
                        </a:tabLst>
                      </a:pPr>
                      <a:r>
                        <a:rPr kumimoji="0" lang="en-US" sz="5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people</a:t>
                      </a:r>
                      <a:endParaRPr kumimoji="0" lang="en-US" sz="5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23" marR="180023" marT="168021" marB="1680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160338" algn="l"/>
                        </a:tabLst>
                      </a:pPr>
                      <a:r>
                        <a:rPr kumimoji="0" lang="en-US" sz="5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Interviews with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160338" algn="l"/>
                        </a:tabLst>
                      </a:pPr>
                      <a:r>
                        <a:rPr kumimoji="0" lang="en-US" sz="5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20-30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160338" algn="l"/>
                        </a:tabLst>
                      </a:pPr>
                      <a:r>
                        <a:rPr kumimoji="0" lang="en-US" sz="5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individuals to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160338" algn="l"/>
                        </a:tabLst>
                      </a:pPr>
                      <a:r>
                        <a:rPr kumimoji="0" lang="en-US" sz="5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“saturate”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160338" algn="l"/>
                        </a:tabLst>
                      </a:pPr>
                      <a:r>
                        <a:rPr kumimoji="0" lang="en-US" sz="5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categories and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160338" algn="l"/>
                        </a:tabLst>
                      </a:pPr>
                      <a:r>
                        <a:rPr kumimoji="0" lang="en-US" sz="5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detail a theory</a:t>
                      </a:r>
                      <a:endParaRPr kumimoji="0" lang="en-US" sz="5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23" marR="180023" marT="168021" marB="1680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98425" algn="l"/>
                          <a:tab pos="536575" algn="l"/>
                        </a:tabLst>
                      </a:pPr>
                      <a:r>
                        <a:rPr kumimoji="0" lang="en-US" sz="5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Primarily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98425" algn="l"/>
                          <a:tab pos="536575" algn="l"/>
                        </a:tabLst>
                      </a:pPr>
                      <a:r>
                        <a:rPr kumimoji="0" lang="en-US" sz="5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observations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98425" algn="l"/>
                          <a:tab pos="536575" algn="l"/>
                        </a:tabLst>
                      </a:pPr>
                      <a:r>
                        <a:rPr kumimoji="0" lang="en-US" sz="5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and interviews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98425" algn="l"/>
                          <a:tab pos="536575" algn="l"/>
                        </a:tabLst>
                      </a:pPr>
                      <a:r>
                        <a:rPr kumimoji="0" lang="en-US" sz="5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with additional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98425" algn="l"/>
                          <a:tab pos="536575" algn="l"/>
                        </a:tabLst>
                      </a:pPr>
                      <a:r>
                        <a:rPr kumimoji="0" lang="en-US" sz="5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artifacts during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98425" algn="l"/>
                          <a:tab pos="536575" algn="l"/>
                        </a:tabLst>
                      </a:pPr>
                      <a:r>
                        <a:rPr kumimoji="0" lang="en-US" sz="5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extended time in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98425" algn="l"/>
                          <a:tab pos="536575" algn="l"/>
                        </a:tabLst>
                      </a:pPr>
                      <a:r>
                        <a:rPr kumimoji="0" lang="en-US" sz="5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the field (e.g.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98425" algn="l"/>
                          <a:tab pos="536575" algn="l"/>
                        </a:tabLst>
                      </a:pPr>
                      <a:r>
                        <a:rPr kumimoji="0" lang="en-US" sz="5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 months to 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98425" algn="l"/>
                          <a:tab pos="536575" algn="l"/>
                        </a:tabLst>
                      </a:pPr>
                      <a:r>
                        <a:rPr kumimoji="0" lang="en-US" sz="5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year)</a:t>
                      </a:r>
                      <a:endParaRPr kumimoji="0" lang="en-US" sz="5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23" marR="180023" marT="168021" marB="1680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692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5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Data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5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Analysis</a:t>
                      </a:r>
                      <a:endParaRPr kumimoji="0" lang="en-US" sz="5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23" marR="180023" marT="168021" marB="1680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0" algn="l"/>
                          <a:tab pos="106363" algn="l"/>
                        </a:tabLst>
                      </a:pPr>
                      <a:r>
                        <a:rPr kumimoji="0" lang="en-US" sz="5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Statements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0" algn="l"/>
                          <a:tab pos="106363" algn="l"/>
                        </a:tabLst>
                      </a:pPr>
                      <a:r>
                        <a:rPr kumimoji="0" lang="en-US" sz="5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Meanings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0" algn="l"/>
                          <a:tab pos="106363" algn="l"/>
                        </a:tabLst>
                      </a:pPr>
                      <a:r>
                        <a:rPr kumimoji="0" lang="en-US" sz="5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Meaning themes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0" algn="l"/>
                          <a:tab pos="106363" algn="l"/>
                        </a:tabLst>
                      </a:pPr>
                      <a:r>
                        <a:rPr kumimoji="0" lang="en-US" sz="5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General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0" algn="l"/>
                          <a:tab pos="106363" algn="l"/>
                        </a:tabLst>
                      </a:pPr>
                      <a:r>
                        <a:rPr kumimoji="0" lang="en-US" sz="5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description of the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0" algn="l"/>
                          <a:tab pos="106363" algn="l"/>
                        </a:tabLst>
                      </a:pPr>
                      <a:r>
                        <a:rPr kumimoji="0" lang="en-US" sz="5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experience</a:t>
                      </a:r>
                      <a:endParaRPr kumimoji="0" lang="en-US" sz="5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23" marR="180023" marT="168021" marB="1680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160338" algn="l"/>
                        </a:tabLst>
                      </a:pPr>
                      <a:r>
                        <a:rPr kumimoji="0" lang="en-US" sz="5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Open coding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160338" algn="l"/>
                        </a:tabLst>
                      </a:pPr>
                      <a:r>
                        <a:rPr kumimoji="0" lang="en-US" sz="5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Axial Coding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160338" algn="l"/>
                        </a:tabLst>
                      </a:pPr>
                      <a:r>
                        <a:rPr kumimoji="0" lang="en-US" sz="5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Selective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160338" algn="l"/>
                        </a:tabLst>
                      </a:pPr>
                      <a:r>
                        <a:rPr kumimoji="0" lang="en-US" sz="5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Coding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160338" algn="l"/>
                        </a:tabLst>
                      </a:pPr>
                      <a:r>
                        <a:rPr kumimoji="0" lang="en-US" sz="5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Conditional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160338" algn="l"/>
                        </a:tabLst>
                      </a:pPr>
                      <a:r>
                        <a:rPr kumimoji="0" lang="en-US" sz="5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Matrix</a:t>
                      </a:r>
                      <a:endParaRPr kumimoji="0" lang="en-US" sz="5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23" marR="180023" marT="168021" marB="1680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98425" algn="l"/>
                          <a:tab pos="536575" algn="l"/>
                        </a:tabLst>
                      </a:pPr>
                      <a:r>
                        <a:rPr kumimoji="0" lang="en-US" sz="5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Description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98425" algn="l"/>
                          <a:tab pos="536575" algn="l"/>
                        </a:tabLst>
                      </a:pPr>
                      <a:r>
                        <a:rPr kumimoji="0" lang="en-US" sz="5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Analysis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>
                          <a:tab pos="98425" algn="l"/>
                          <a:tab pos="536575" algn="l"/>
                        </a:tabLst>
                      </a:pPr>
                      <a:r>
                        <a:rPr kumimoji="0" lang="en-US" sz="5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Interpretation</a:t>
                      </a:r>
                      <a:endParaRPr kumimoji="0" lang="en-US" sz="5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23" marR="180023" marT="168021" marB="1680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811" name="Text Box 67"/>
          <p:cNvSpPr txBox="1">
            <a:spLocks noChangeArrowheads="1"/>
          </p:cNvSpPr>
          <p:nvPr/>
        </p:nvSpPr>
        <p:spPr bwMode="auto">
          <a:xfrm>
            <a:off x="4500563" y="501731"/>
            <a:ext cx="7215501" cy="100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46888" tIns="123444" rIns="246888" bIns="123444">
            <a:spAutoFit/>
          </a:bodyPr>
          <a:lstStyle/>
          <a:p>
            <a:pPr>
              <a:buFontTx/>
              <a:buNone/>
            </a:pPr>
            <a:r>
              <a:rPr kumimoji="0" lang="en-US" b="1">
                <a:solidFill>
                  <a:schemeClr val="bg2"/>
                </a:solidFill>
              </a:rPr>
              <a:t>The Qualitative Traditions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0300" dirty="0"/>
              <a:t>What types of information can be collected in qualitative research?</a:t>
            </a:r>
          </a:p>
        </p:txBody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Who will be studied?</a:t>
            </a:r>
          </a:p>
          <a:p>
            <a:pPr>
              <a:buNone/>
            </a:pPr>
            <a:r>
              <a:rPr lang="en-US" dirty="0" smtClean="0"/>
              <a:t>What information will be collected?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Interviews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Observations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Documents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Audio-Visual Materials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Challenges Using Qualitative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288" y="5880737"/>
            <a:ext cx="18016538" cy="16632914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  <a:r>
              <a:rPr lang="en-US" dirty="0" smtClean="0">
                <a:solidFill>
                  <a:schemeClr val="bg1"/>
                </a:solidFill>
              </a:rPr>
              <a:t> of an interview depend on the </a:t>
            </a:r>
            <a:r>
              <a:rPr lang="en-US" dirty="0" smtClean="0">
                <a:solidFill>
                  <a:srgbClr val="FFC000"/>
                </a:solidFill>
              </a:rPr>
              <a:t>ability</a:t>
            </a:r>
            <a:r>
              <a:rPr lang="en-US" dirty="0" smtClean="0">
                <a:solidFill>
                  <a:schemeClr val="bg1"/>
                </a:solidFill>
              </a:rPr>
              <a:t> of the researcher to create an appropriate atmosphere.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This has to do both with the </a:t>
            </a:r>
            <a:r>
              <a:rPr lang="en-US" dirty="0" smtClean="0">
                <a:solidFill>
                  <a:srgbClr val="FFC000"/>
                </a:solidFill>
              </a:rPr>
              <a:t>place</a:t>
            </a:r>
            <a:r>
              <a:rPr lang="en-US" dirty="0" smtClean="0">
                <a:solidFill>
                  <a:schemeClr val="bg1"/>
                </a:solidFill>
              </a:rPr>
              <a:t> and the </a:t>
            </a:r>
            <a:r>
              <a:rPr lang="en-US" dirty="0" smtClean="0">
                <a:solidFill>
                  <a:srgbClr val="FFC000"/>
                </a:solidFill>
              </a:rPr>
              <a:t>spirit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34175"/>
            <a:ext cx="18002250" cy="16992601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buNone/>
            </a:pPr>
            <a:r>
              <a:rPr lang="en-US" sz="6600" dirty="0" smtClean="0">
                <a:solidFill>
                  <a:schemeClr val="bg1"/>
                </a:solidFill>
              </a:rPr>
              <a:t>The practical challenge is to </a:t>
            </a:r>
            <a:r>
              <a:rPr lang="en-US" sz="6600" u="sng" dirty="0" smtClean="0">
                <a:solidFill>
                  <a:schemeClr val="bg1"/>
                </a:solidFill>
              </a:rPr>
              <a:t>create proper </a:t>
            </a:r>
            <a:r>
              <a:rPr lang="en-US" sz="6600" u="sng" dirty="0" smtClean="0">
                <a:solidFill>
                  <a:srgbClr val="FFC000"/>
                </a:solidFill>
              </a:rPr>
              <a:t>contacts</a:t>
            </a:r>
            <a:r>
              <a:rPr lang="en-US" sz="6600" dirty="0" smtClean="0">
                <a:solidFill>
                  <a:schemeClr val="bg1"/>
                </a:solidFill>
              </a:rPr>
              <a:t> with the informants, to make them feel secure, to motivate them to talk about their experiences, feelings, to tell their stories</a:t>
            </a:r>
          </a:p>
          <a:p>
            <a:pPr>
              <a:buNone/>
            </a:pPr>
            <a:endParaRPr lang="en-US" sz="6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6600" dirty="0" smtClean="0">
                <a:solidFill>
                  <a:schemeClr val="bg1"/>
                </a:solidFill>
              </a:rPr>
              <a:t>Language can be a </a:t>
            </a:r>
            <a:r>
              <a:rPr lang="en-US" sz="6600" dirty="0" smtClean="0">
                <a:solidFill>
                  <a:srgbClr val="FFFF00"/>
                </a:solidFill>
              </a:rPr>
              <a:t>barrier</a:t>
            </a:r>
            <a:r>
              <a:rPr lang="en-US" sz="6600" dirty="0" smtClean="0">
                <a:solidFill>
                  <a:schemeClr val="bg1"/>
                </a:solidFill>
              </a:rPr>
              <a:t> in the communication between the researcher and the participants.</a:t>
            </a:r>
          </a:p>
          <a:p>
            <a:pPr>
              <a:buNone/>
            </a:pPr>
            <a:r>
              <a:rPr lang="en-US" sz="6600" dirty="0" smtClean="0">
                <a:solidFill>
                  <a:schemeClr val="bg1"/>
                </a:solidFill>
              </a:rPr>
              <a:t>Even in absence of language barriers, different social groups maybe use </a:t>
            </a:r>
            <a:r>
              <a:rPr lang="en-US" sz="6600" dirty="0" smtClean="0">
                <a:solidFill>
                  <a:srgbClr val="FFFF00"/>
                </a:solidFill>
              </a:rPr>
              <a:t>different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smtClean="0">
                <a:solidFill>
                  <a:srgbClr val="FFFF00"/>
                </a:solidFill>
              </a:rPr>
              <a:t>words</a:t>
            </a:r>
            <a:r>
              <a:rPr lang="en-US" sz="6600" dirty="0" smtClean="0">
                <a:solidFill>
                  <a:schemeClr val="bg1"/>
                </a:solidFill>
              </a:rPr>
              <a:t> to express their feelings.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125" y="1933575"/>
            <a:ext cx="16202025" cy="3810000"/>
          </a:xfrm>
          <a:prstGeom prst="rect">
            <a:avLst/>
          </a:prstGeom>
        </p:spPr>
        <p:txBody>
          <a:bodyPr vert="horz" lIns="246888" tIns="123444" rIns="246888" bIns="123444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Practical 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Challenges Using Qualitative</a:t>
            </a:r>
            <a:b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5880737"/>
            <a:ext cx="17535524" cy="1663291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8800" dirty="0" smtClean="0"/>
              <a:t>A practical challenge is to </a:t>
            </a:r>
            <a:r>
              <a:rPr lang="en-US" sz="8800" dirty="0" smtClean="0">
                <a:solidFill>
                  <a:srgbClr val="FF0000"/>
                </a:solidFill>
              </a:rPr>
              <a:t>choose the right way to store the information</a:t>
            </a:r>
            <a:r>
              <a:rPr lang="en-US" sz="8800" dirty="0" smtClean="0"/>
              <a:t>: </a:t>
            </a:r>
          </a:p>
          <a:p>
            <a:pPr>
              <a:buNone/>
            </a:pPr>
            <a:endParaRPr lang="en-US" sz="8800" b="1" dirty="0" smtClean="0"/>
          </a:p>
          <a:p>
            <a:pPr>
              <a:buNone/>
            </a:pPr>
            <a:endParaRPr lang="en-US" sz="8800" b="1" dirty="0" smtClean="0"/>
          </a:p>
          <a:p>
            <a:pPr>
              <a:buNone/>
            </a:pPr>
            <a:r>
              <a:rPr lang="en-US" sz="10000" b="1" dirty="0" smtClean="0">
                <a:solidFill>
                  <a:schemeClr val="accent6">
                    <a:lumMod val="75000"/>
                  </a:schemeClr>
                </a:solidFill>
              </a:rPr>
              <a:t>write</a:t>
            </a:r>
            <a:r>
              <a:rPr lang="en-US" sz="10000" dirty="0" smtClean="0"/>
              <a:t> the answers, save them on </a:t>
            </a:r>
            <a:r>
              <a:rPr lang="en-US" sz="10000" b="1" dirty="0" smtClean="0">
                <a:solidFill>
                  <a:schemeClr val="accent6">
                    <a:lumMod val="75000"/>
                  </a:schemeClr>
                </a:solidFill>
              </a:rPr>
              <a:t>audio-tape</a:t>
            </a:r>
            <a:r>
              <a:rPr lang="en-US" sz="10000" dirty="0" smtClean="0"/>
              <a:t>, or even use </a:t>
            </a:r>
            <a:r>
              <a:rPr lang="en-US" sz="10000" b="1" dirty="0" smtClean="0"/>
              <a:t>video</a:t>
            </a:r>
            <a:r>
              <a:rPr lang="en-US" sz="10000" dirty="0" smtClean="0"/>
              <a:t> equipment. </a:t>
            </a:r>
          </a:p>
          <a:p>
            <a:pPr>
              <a:buNone/>
            </a:pPr>
            <a:endParaRPr lang="en-US" sz="8800" dirty="0" smtClean="0"/>
          </a:p>
          <a:p>
            <a:pPr>
              <a:buNone/>
            </a:pPr>
            <a:endParaRPr lang="en-US" sz="8800" dirty="0" smtClean="0"/>
          </a:p>
          <a:p>
            <a:pPr>
              <a:buNone/>
            </a:pPr>
            <a:endParaRPr lang="en-US" sz="8800" dirty="0" smtClean="0"/>
          </a:p>
          <a:p>
            <a:pPr>
              <a:buNone/>
            </a:pPr>
            <a:r>
              <a:rPr lang="en-US" sz="8800" dirty="0" smtClean="0">
                <a:solidFill>
                  <a:srgbClr val="FF0000"/>
                </a:solidFill>
              </a:rPr>
              <a:t>we have to choose the </a:t>
            </a:r>
            <a:r>
              <a:rPr lang="en-US" sz="8800" b="1" dirty="0" smtClean="0">
                <a:solidFill>
                  <a:srgbClr val="0070C0"/>
                </a:solidFill>
              </a:rPr>
              <a:t>best</a:t>
            </a:r>
            <a:r>
              <a:rPr lang="en-US" sz="8800" dirty="0" smtClean="0">
                <a:solidFill>
                  <a:srgbClr val="FF0000"/>
                </a:solidFill>
              </a:rPr>
              <a:t> way to store the information, taking into consideration the informants specifications 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5880737"/>
            <a:ext cx="18002250" cy="1663291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13800" dirty="0" smtClean="0">
                <a:solidFill>
                  <a:srgbClr val="FFC000"/>
                </a:solidFill>
              </a:rPr>
              <a:t>Methodological  challenges:</a:t>
            </a:r>
          </a:p>
          <a:p>
            <a:pPr>
              <a:buNone/>
            </a:pPr>
            <a:r>
              <a:rPr lang="en-US" sz="13800" dirty="0" smtClean="0">
                <a:solidFill>
                  <a:srgbClr val="FFFF00"/>
                </a:solidFill>
              </a:rPr>
              <a:t>Will the methods used to address the research question yield accurate and valid results?</a:t>
            </a:r>
            <a:endParaRPr lang="en-US" sz="13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AutoShape 2" descr="Blue tissue paper"/>
          <p:cNvSpPr>
            <a:spLocks noChangeArrowheads="1"/>
          </p:cNvSpPr>
          <p:nvPr/>
        </p:nvSpPr>
        <p:spPr bwMode="auto">
          <a:xfrm>
            <a:off x="921992" y="2870359"/>
            <a:ext cx="6519565" cy="10057924"/>
          </a:xfrm>
          <a:prstGeom prst="foldedCorner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2755" name="AutoShape 3"/>
          <p:cNvSpPr>
            <a:spLocks noChangeArrowheads="1"/>
          </p:cNvSpPr>
          <p:nvPr/>
        </p:nvSpPr>
        <p:spPr bwMode="auto">
          <a:xfrm>
            <a:off x="1343919" y="4363879"/>
            <a:ext cx="1984624" cy="863441"/>
          </a:xfrm>
          <a:prstGeom prst="flowChartDocumen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l"/>
            <a:r>
              <a:rPr lang="en-US" sz="2200" dirty="0">
                <a:solidFill>
                  <a:schemeClr val="bg1"/>
                </a:solidFill>
              </a:rPr>
              <a:t>	………………….</a:t>
            </a:r>
          </a:p>
        </p:txBody>
      </p:sp>
      <p:sp>
        <p:nvSpPr>
          <p:cNvPr id="202756" name="AutoShape 4"/>
          <p:cNvSpPr>
            <a:spLocks noChangeArrowheads="1"/>
          </p:cNvSpPr>
          <p:nvPr/>
        </p:nvSpPr>
        <p:spPr bwMode="auto">
          <a:xfrm>
            <a:off x="3472310" y="4363881"/>
            <a:ext cx="2412802" cy="857609"/>
          </a:xfrm>
          <a:prstGeom prst="flowChartDocumen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……..</a:t>
            </a:r>
          </a:p>
        </p:txBody>
      </p:sp>
      <p:sp>
        <p:nvSpPr>
          <p:cNvPr id="202757" name="AutoShape 5"/>
          <p:cNvSpPr>
            <a:spLocks noChangeArrowheads="1"/>
          </p:cNvSpPr>
          <p:nvPr/>
        </p:nvSpPr>
        <p:spPr bwMode="auto">
          <a:xfrm>
            <a:off x="1343918" y="5863236"/>
            <a:ext cx="2837855" cy="641747"/>
          </a:xfrm>
          <a:prstGeom prst="flowChartDocumen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………. </a:t>
            </a:r>
          </a:p>
        </p:txBody>
      </p:sp>
      <p:sp>
        <p:nvSpPr>
          <p:cNvPr id="202758" name="AutoShape 6"/>
          <p:cNvSpPr>
            <a:spLocks noChangeArrowheads="1"/>
          </p:cNvSpPr>
          <p:nvPr/>
        </p:nvSpPr>
        <p:spPr bwMode="auto">
          <a:xfrm>
            <a:off x="4322416" y="5863236"/>
            <a:ext cx="1984622" cy="641747"/>
          </a:xfrm>
          <a:prstGeom prst="flowChartDocumen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-------</a:t>
            </a:r>
          </a:p>
        </p:txBody>
      </p:sp>
      <p:sp>
        <p:nvSpPr>
          <p:cNvPr id="202759" name="AutoShape 7"/>
          <p:cNvSpPr>
            <a:spLocks noChangeArrowheads="1"/>
          </p:cNvSpPr>
          <p:nvPr/>
        </p:nvSpPr>
        <p:spPr bwMode="auto">
          <a:xfrm>
            <a:off x="1343918" y="6936704"/>
            <a:ext cx="2412802" cy="851773"/>
          </a:xfrm>
          <a:prstGeom prst="flowChartDocumen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 ……..  ..</a:t>
            </a:r>
          </a:p>
        </p:txBody>
      </p:sp>
      <p:sp>
        <p:nvSpPr>
          <p:cNvPr id="202760" name="AutoShape 8"/>
          <p:cNvSpPr>
            <a:spLocks noChangeArrowheads="1"/>
          </p:cNvSpPr>
          <p:nvPr/>
        </p:nvSpPr>
        <p:spPr bwMode="auto">
          <a:xfrm>
            <a:off x="3894237" y="6720842"/>
            <a:ext cx="1703339" cy="857609"/>
          </a:xfrm>
          <a:prstGeom prst="flowChartDocumen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202761" name="AutoShape 9"/>
          <p:cNvSpPr>
            <a:spLocks noChangeArrowheads="1"/>
          </p:cNvSpPr>
          <p:nvPr/>
        </p:nvSpPr>
        <p:spPr bwMode="auto">
          <a:xfrm>
            <a:off x="3897363" y="9077803"/>
            <a:ext cx="2412802" cy="857609"/>
          </a:xfrm>
          <a:prstGeom prst="flowChartDocumen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…….,….. .</a:t>
            </a:r>
          </a:p>
        </p:txBody>
      </p:sp>
      <p:sp>
        <p:nvSpPr>
          <p:cNvPr id="202762" name="AutoShape 10"/>
          <p:cNvSpPr>
            <a:spLocks noChangeArrowheads="1"/>
          </p:cNvSpPr>
          <p:nvPr/>
        </p:nvSpPr>
        <p:spPr bwMode="auto">
          <a:xfrm>
            <a:off x="5741344" y="8010172"/>
            <a:ext cx="1137642" cy="851773"/>
          </a:xfrm>
          <a:prstGeom prst="flowChartDocumen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….-..</a:t>
            </a:r>
          </a:p>
        </p:txBody>
      </p:sp>
      <p:sp>
        <p:nvSpPr>
          <p:cNvPr id="202763" name="AutoShape 11"/>
          <p:cNvSpPr>
            <a:spLocks noChangeArrowheads="1"/>
          </p:cNvSpPr>
          <p:nvPr/>
        </p:nvSpPr>
        <p:spPr bwMode="auto">
          <a:xfrm>
            <a:off x="1343918" y="9077803"/>
            <a:ext cx="2412802" cy="857609"/>
          </a:xfrm>
          <a:prstGeom prst="flowChartDocumen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……,….</a:t>
            </a:r>
          </a:p>
        </p:txBody>
      </p:sp>
      <p:sp>
        <p:nvSpPr>
          <p:cNvPr id="202764" name="AutoShape 12"/>
          <p:cNvSpPr>
            <a:spLocks noChangeArrowheads="1"/>
          </p:cNvSpPr>
          <p:nvPr/>
        </p:nvSpPr>
        <p:spPr bwMode="auto">
          <a:xfrm>
            <a:off x="3187898" y="8010172"/>
            <a:ext cx="2412802" cy="851773"/>
          </a:xfrm>
          <a:prstGeom prst="flowChartDocumen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--……,…</a:t>
            </a:r>
          </a:p>
        </p:txBody>
      </p:sp>
      <p:sp>
        <p:nvSpPr>
          <p:cNvPr id="202765" name="AutoShape 13"/>
          <p:cNvSpPr>
            <a:spLocks noChangeArrowheads="1"/>
          </p:cNvSpPr>
          <p:nvPr/>
        </p:nvSpPr>
        <p:spPr bwMode="auto">
          <a:xfrm>
            <a:off x="1203278" y="8010171"/>
            <a:ext cx="1843980" cy="641747"/>
          </a:xfrm>
          <a:prstGeom prst="flowChartDocumen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…… .</a:t>
            </a:r>
          </a:p>
        </p:txBody>
      </p:sp>
      <p:sp>
        <p:nvSpPr>
          <p:cNvPr id="202766" name="AutoShape 14"/>
          <p:cNvSpPr>
            <a:spLocks noChangeArrowheads="1"/>
          </p:cNvSpPr>
          <p:nvPr/>
        </p:nvSpPr>
        <p:spPr bwMode="auto">
          <a:xfrm>
            <a:off x="3047257" y="3086221"/>
            <a:ext cx="1134516" cy="1067632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  <a:r>
              <a:rPr lang="en-US" baseline="-25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2767" name="AutoShape 15"/>
          <p:cNvSpPr>
            <a:spLocks noChangeArrowheads="1"/>
          </p:cNvSpPr>
          <p:nvPr/>
        </p:nvSpPr>
        <p:spPr bwMode="auto">
          <a:xfrm>
            <a:off x="8857357" y="3867985"/>
            <a:ext cx="1703339" cy="857605"/>
          </a:xfrm>
          <a:prstGeom prst="flowChartDocumen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202768" name="AutoShape 16"/>
          <p:cNvSpPr>
            <a:spLocks noChangeArrowheads="1"/>
          </p:cNvSpPr>
          <p:nvPr/>
        </p:nvSpPr>
        <p:spPr bwMode="auto">
          <a:xfrm>
            <a:off x="8857357" y="4929785"/>
            <a:ext cx="2128392" cy="857605"/>
          </a:xfrm>
          <a:prstGeom prst="flowChartDocumen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202769" name="AutoShape 17"/>
          <p:cNvSpPr>
            <a:spLocks noChangeArrowheads="1"/>
          </p:cNvSpPr>
          <p:nvPr/>
        </p:nvSpPr>
        <p:spPr bwMode="auto">
          <a:xfrm>
            <a:off x="8857357" y="5985748"/>
            <a:ext cx="2553445" cy="793433"/>
          </a:xfrm>
          <a:prstGeom prst="flowChartDocumen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202770" name="AutoShape 18"/>
          <p:cNvSpPr>
            <a:spLocks noChangeArrowheads="1"/>
          </p:cNvSpPr>
          <p:nvPr/>
        </p:nvSpPr>
        <p:spPr bwMode="auto">
          <a:xfrm>
            <a:off x="8857357" y="7047547"/>
            <a:ext cx="1275159" cy="793433"/>
          </a:xfrm>
          <a:prstGeom prst="flowChartDocumen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202771" name="AutoShape 19"/>
          <p:cNvSpPr>
            <a:spLocks noChangeArrowheads="1"/>
          </p:cNvSpPr>
          <p:nvPr/>
        </p:nvSpPr>
        <p:spPr bwMode="auto">
          <a:xfrm>
            <a:off x="8857358" y="8103514"/>
            <a:ext cx="1984624" cy="793433"/>
          </a:xfrm>
          <a:prstGeom prst="flowChartDocumen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202772" name="AutoShape 20"/>
          <p:cNvSpPr>
            <a:spLocks noChangeArrowheads="1"/>
          </p:cNvSpPr>
          <p:nvPr/>
        </p:nvSpPr>
        <p:spPr bwMode="auto">
          <a:xfrm>
            <a:off x="8857357" y="9101139"/>
            <a:ext cx="1703339" cy="857609"/>
          </a:xfrm>
          <a:prstGeom prst="flowChartDocumen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202773" name="AutoShape 21"/>
          <p:cNvSpPr>
            <a:spLocks noChangeArrowheads="1"/>
          </p:cNvSpPr>
          <p:nvPr/>
        </p:nvSpPr>
        <p:spPr bwMode="auto">
          <a:xfrm>
            <a:off x="8857357" y="10221279"/>
            <a:ext cx="1562695" cy="857609"/>
          </a:xfrm>
          <a:prstGeom prst="flowChartDocumen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202774" name="AutoShape 22"/>
          <p:cNvSpPr>
            <a:spLocks noChangeArrowheads="1"/>
          </p:cNvSpPr>
          <p:nvPr/>
        </p:nvSpPr>
        <p:spPr bwMode="auto">
          <a:xfrm>
            <a:off x="8857358" y="11283079"/>
            <a:ext cx="2269034" cy="787600"/>
          </a:xfrm>
          <a:prstGeom prst="flowChartDocumen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202775" name="AutoShape 23"/>
          <p:cNvSpPr>
            <a:spLocks noChangeArrowheads="1"/>
          </p:cNvSpPr>
          <p:nvPr/>
        </p:nvSpPr>
        <p:spPr bwMode="auto">
          <a:xfrm>
            <a:off x="8857358" y="12403219"/>
            <a:ext cx="2269034" cy="991791"/>
          </a:xfrm>
          <a:prstGeom prst="flowChartDocumen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202776" name="Line 24"/>
          <p:cNvSpPr>
            <a:spLocks noChangeShapeType="1"/>
          </p:cNvSpPr>
          <p:nvPr/>
        </p:nvSpPr>
        <p:spPr bwMode="auto">
          <a:xfrm>
            <a:off x="7016503" y="8692753"/>
            <a:ext cx="1275159" cy="0"/>
          </a:xfrm>
          <a:prstGeom prst="line">
            <a:avLst/>
          </a:prstGeom>
          <a:noFill/>
          <a:ln w="57150">
            <a:solidFill>
              <a:srgbClr val="005EBC"/>
            </a:solidFill>
            <a:round/>
            <a:headEnd/>
            <a:tailEnd type="triangle" w="med" len="med"/>
          </a:ln>
        </p:spPr>
        <p:txBody>
          <a:bodyPr lIns="246888" tIns="123444" rIns="246888" bIns="123444"/>
          <a:lstStyle/>
          <a:p>
            <a:endParaRPr lang="en-US"/>
          </a:p>
        </p:txBody>
      </p:sp>
      <p:sp>
        <p:nvSpPr>
          <p:cNvPr id="202777" name="AutoShape 25"/>
          <p:cNvSpPr>
            <a:spLocks noChangeArrowheads="1"/>
          </p:cNvSpPr>
          <p:nvPr/>
        </p:nvSpPr>
        <p:spPr bwMode="auto">
          <a:xfrm>
            <a:off x="10560697" y="3873819"/>
            <a:ext cx="428178" cy="525066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202778" name="AutoShape 26"/>
          <p:cNvSpPr>
            <a:spLocks noChangeArrowheads="1"/>
          </p:cNvSpPr>
          <p:nvPr/>
        </p:nvSpPr>
        <p:spPr bwMode="auto">
          <a:xfrm>
            <a:off x="10985750" y="4667252"/>
            <a:ext cx="428178" cy="525066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202779" name="AutoShape 27"/>
          <p:cNvSpPr>
            <a:spLocks noChangeArrowheads="1"/>
          </p:cNvSpPr>
          <p:nvPr/>
        </p:nvSpPr>
        <p:spPr bwMode="auto">
          <a:xfrm>
            <a:off x="11410803" y="5460684"/>
            <a:ext cx="428178" cy="525066"/>
          </a:xfrm>
          <a:prstGeom prst="flowChartConnector">
            <a:avLst/>
          </a:pr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202780" name="AutoShape 28"/>
          <p:cNvSpPr>
            <a:spLocks noChangeArrowheads="1"/>
          </p:cNvSpPr>
          <p:nvPr/>
        </p:nvSpPr>
        <p:spPr bwMode="auto">
          <a:xfrm>
            <a:off x="10885737" y="8109349"/>
            <a:ext cx="428178" cy="525066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202781" name="AutoShape 29"/>
          <p:cNvSpPr>
            <a:spLocks noChangeArrowheads="1"/>
          </p:cNvSpPr>
          <p:nvPr/>
        </p:nvSpPr>
        <p:spPr bwMode="auto">
          <a:xfrm>
            <a:off x="10560697" y="9165316"/>
            <a:ext cx="428178" cy="525066"/>
          </a:xfrm>
          <a:prstGeom prst="flowChartConnector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202782" name="AutoShape 30"/>
          <p:cNvSpPr>
            <a:spLocks noChangeArrowheads="1"/>
          </p:cNvSpPr>
          <p:nvPr/>
        </p:nvSpPr>
        <p:spPr bwMode="auto">
          <a:xfrm>
            <a:off x="10420052" y="10413805"/>
            <a:ext cx="428180" cy="525066"/>
          </a:xfrm>
          <a:prstGeom prst="flowChartConnector">
            <a:avLst/>
          </a:pr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202783" name="AutoShape 31"/>
          <p:cNvSpPr>
            <a:spLocks noChangeArrowheads="1"/>
          </p:cNvSpPr>
          <p:nvPr/>
        </p:nvSpPr>
        <p:spPr bwMode="auto">
          <a:xfrm>
            <a:off x="11126390" y="11283079"/>
            <a:ext cx="428180" cy="525066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202784" name="AutoShape 32"/>
          <p:cNvSpPr>
            <a:spLocks noChangeArrowheads="1"/>
          </p:cNvSpPr>
          <p:nvPr/>
        </p:nvSpPr>
        <p:spPr bwMode="auto">
          <a:xfrm>
            <a:off x="11126390" y="12607413"/>
            <a:ext cx="428180" cy="525066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202785" name="AutoShape 33"/>
          <p:cNvSpPr>
            <a:spLocks noChangeArrowheads="1"/>
          </p:cNvSpPr>
          <p:nvPr/>
        </p:nvSpPr>
        <p:spPr bwMode="auto">
          <a:xfrm>
            <a:off x="10135644" y="7047549"/>
            <a:ext cx="428178" cy="525066"/>
          </a:xfrm>
          <a:prstGeom prst="flowChartConnector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202786" name="AutoShape 34" descr="Blue tissue paper"/>
          <p:cNvSpPr>
            <a:spLocks noChangeArrowheads="1"/>
          </p:cNvSpPr>
          <p:nvPr/>
        </p:nvSpPr>
        <p:spPr bwMode="auto">
          <a:xfrm>
            <a:off x="921992" y="13657542"/>
            <a:ext cx="6519565" cy="10057924"/>
          </a:xfrm>
          <a:prstGeom prst="foldedCorner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2787" name="AutoShape 35"/>
          <p:cNvSpPr>
            <a:spLocks noChangeArrowheads="1"/>
          </p:cNvSpPr>
          <p:nvPr/>
        </p:nvSpPr>
        <p:spPr bwMode="auto">
          <a:xfrm>
            <a:off x="1343919" y="15151062"/>
            <a:ext cx="1984624" cy="863441"/>
          </a:xfrm>
          <a:prstGeom prst="flowChartDocumen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l"/>
            <a:r>
              <a:rPr lang="en-US" sz="2200" dirty="0">
                <a:solidFill>
                  <a:schemeClr val="bg1"/>
                </a:solidFill>
              </a:rPr>
              <a:t>	………………….</a:t>
            </a:r>
          </a:p>
        </p:txBody>
      </p:sp>
      <p:sp>
        <p:nvSpPr>
          <p:cNvPr id="202788" name="AutoShape 36"/>
          <p:cNvSpPr>
            <a:spLocks noChangeArrowheads="1"/>
          </p:cNvSpPr>
          <p:nvPr/>
        </p:nvSpPr>
        <p:spPr bwMode="auto">
          <a:xfrm>
            <a:off x="3472310" y="15151062"/>
            <a:ext cx="2412802" cy="857605"/>
          </a:xfrm>
          <a:prstGeom prst="flowChartDocumen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……..</a:t>
            </a:r>
          </a:p>
        </p:txBody>
      </p:sp>
      <p:sp>
        <p:nvSpPr>
          <p:cNvPr id="202789" name="AutoShape 37"/>
          <p:cNvSpPr>
            <a:spLocks noChangeArrowheads="1"/>
          </p:cNvSpPr>
          <p:nvPr/>
        </p:nvSpPr>
        <p:spPr bwMode="auto">
          <a:xfrm>
            <a:off x="1343918" y="16650416"/>
            <a:ext cx="2837855" cy="641747"/>
          </a:xfrm>
          <a:prstGeom prst="flowChartDocumen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………. </a:t>
            </a:r>
          </a:p>
        </p:txBody>
      </p:sp>
      <p:sp>
        <p:nvSpPr>
          <p:cNvPr id="202790" name="AutoShape 38"/>
          <p:cNvSpPr>
            <a:spLocks noChangeArrowheads="1"/>
          </p:cNvSpPr>
          <p:nvPr/>
        </p:nvSpPr>
        <p:spPr bwMode="auto">
          <a:xfrm>
            <a:off x="4322416" y="16650416"/>
            <a:ext cx="1984622" cy="641747"/>
          </a:xfrm>
          <a:prstGeom prst="flowChartDocumen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-------</a:t>
            </a:r>
          </a:p>
        </p:txBody>
      </p:sp>
      <p:sp>
        <p:nvSpPr>
          <p:cNvPr id="202791" name="AutoShape 39"/>
          <p:cNvSpPr>
            <a:spLocks noChangeArrowheads="1"/>
          </p:cNvSpPr>
          <p:nvPr/>
        </p:nvSpPr>
        <p:spPr bwMode="auto">
          <a:xfrm>
            <a:off x="1343918" y="17723884"/>
            <a:ext cx="2412802" cy="851773"/>
          </a:xfrm>
          <a:prstGeom prst="flowChartDocumen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 ……..  ..</a:t>
            </a:r>
          </a:p>
        </p:txBody>
      </p:sp>
      <p:sp>
        <p:nvSpPr>
          <p:cNvPr id="202792" name="AutoShape 40"/>
          <p:cNvSpPr>
            <a:spLocks noChangeArrowheads="1"/>
          </p:cNvSpPr>
          <p:nvPr/>
        </p:nvSpPr>
        <p:spPr bwMode="auto">
          <a:xfrm>
            <a:off x="3894237" y="17508024"/>
            <a:ext cx="1703339" cy="857605"/>
          </a:xfrm>
          <a:prstGeom prst="flowChartDocumen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202793" name="AutoShape 41"/>
          <p:cNvSpPr>
            <a:spLocks noChangeArrowheads="1"/>
          </p:cNvSpPr>
          <p:nvPr/>
        </p:nvSpPr>
        <p:spPr bwMode="auto">
          <a:xfrm>
            <a:off x="1347044" y="21597701"/>
            <a:ext cx="2412802" cy="857609"/>
          </a:xfrm>
          <a:prstGeom prst="flowChartDocumen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…….,….. .</a:t>
            </a:r>
          </a:p>
        </p:txBody>
      </p:sp>
      <p:sp>
        <p:nvSpPr>
          <p:cNvPr id="202794" name="AutoShape 42"/>
          <p:cNvSpPr>
            <a:spLocks noChangeArrowheads="1"/>
          </p:cNvSpPr>
          <p:nvPr/>
        </p:nvSpPr>
        <p:spPr bwMode="auto">
          <a:xfrm>
            <a:off x="1347044" y="20010836"/>
            <a:ext cx="1137642" cy="851773"/>
          </a:xfrm>
          <a:prstGeom prst="flowChartDocumen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….-..</a:t>
            </a:r>
          </a:p>
        </p:txBody>
      </p:sp>
      <p:sp>
        <p:nvSpPr>
          <p:cNvPr id="202795" name="AutoShape 43"/>
          <p:cNvSpPr>
            <a:spLocks noChangeArrowheads="1"/>
          </p:cNvSpPr>
          <p:nvPr/>
        </p:nvSpPr>
        <p:spPr bwMode="auto">
          <a:xfrm>
            <a:off x="2762845" y="19864987"/>
            <a:ext cx="3687961" cy="939282"/>
          </a:xfrm>
          <a:prstGeom prst="flowChartDocumen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……,….</a:t>
            </a:r>
          </a:p>
        </p:txBody>
      </p:sp>
      <p:sp>
        <p:nvSpPr>
          <p:cNvPr id="202796" name="AutoShape 44"/>
          <p:cNvSpPr>
            <a:spLocks noChangeArrowheads="1"/>
          </p:cNvSpPr>
          <p:nvPr/>
        </p:nvSpPr>
        <p:spPr bwMode="auto">
          <a:xfrm>
            <a:off x="3187898" y="18797351"/>
            <a:ext cx="2412802" cy="851773"/>
          </a:xfrm>
          <a:prstGeom prst="flowChartDocumen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--……,…</a:t>
            </a:r>
          </a:p>
        </p:txBody>
      </p:sp>
      <p:sp>
        <p:nvSpPr>
          <p:cNvPr id="202797" name="AutoShape 45"/>
          <p:cNvSpPr>
            <a:spLocks noChangeArrowheads="1"/>
          </p:cNvSpPr>
          <p:nvPr/>
        </p:nvSpPr>
        <p:spPr bwMode="auto">
          <a:xfrm>
            <a:off x="1203278" y="18797351"/>
            <a:ext cx="1843980" cy="641747"/>
          </a:xfrm>
          <a:prstGeom prst="flowChartDocumen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…… .</a:t>
            </a:r>
          </a:p>
        </p:txBody>
      </p:sp>
      <p:sp>
        <p:nvSpPr>
          <p:cNvPr id="202798" name="AutoShape 46"/>
          <p:cNvSpPr>
            <a:spLocks noChangeArrowheads="1"/>
          </p:cNvSpPr>
          <p:nvPr/>
        </p:nvSpPr>
        <p:spPr bwMode="auto">
          <a:xfrm>
            <a:off x="3047257" y="13873403"/>
            <a:ext cx="1134516" cy="1067635"/>
          </a:xfrm>
          <a:prstGeom prst="flowChartConnector">
            <a:avLst/>
          </a:prstGeom>
          <a:solidFill>
            <a:srgbClr val="FFBDFF"/>
          </a:solidFill>
          <a:ln w="9525">
            <a:solidFill>
              <a:srgbClr val="660066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</a:t>
            </a:r>
            <a:r>
              <a:rPr lang="en-US" baseline="-25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2799" name="Line 47"/>
          <p:cNvSpPr>
            <a:spLocks noChangeShapeType="1"/>
          </p:cNvSpPr>
          <p:nvPr/>
        </p:nvSpPr>
        <p:spPr bwMode="auto">
          <a:xfrm>
            <a:off x="7160271" y="19748303"/>
            <a:ext cx="1275159" cy="0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 type="triangle" w="med" len="med"/>
          </a:ln>
        </p:spPr>
        <p:txBody>
          <a:bodyPr lIns="246888" tIns="123444" rIns="246888" bIns="123444"/>
          <a:lstStyle/>
          <a:p>
            <a:endParaRPr lang="en-US"/>
          </a:p>
        </p:txBody>
      </p:sp>
      <p:sp>
        <p:nvSpPr>
          <p:cNvPr id="202800" name="AutoShape 48"/>
          <p:cNvSpPr>
            <a:spLocks noChangeArrowheads="1"/>
          </p:cNvSpPr>
          <p:nvPr/>
        </p:nvSpPr>
        <p:spPr bwMode="auto">
          <a:xfrm>
            <a:off x="8860484" y="14981874"/>
            <a:ext cx="1703337" cy="857609"/>
          </a:xfrm>
          <a:prstGeom prst="flowChartDocumen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202801" name="AutoShape 49"/>
          <p:cNvSpPr>
            <a:spLocks noChangeArrowheads="1"/>
          </p:cNvSpPr>
          <p:nvPr/>
        </p:nvSpPr>
        <p:spPr bwMode="auto">
          <a:xfrm>
            <a:off x="8860484" y="16043674"/>
            <a:ext cx="2128390" cy="857609"/>
          </a:xfrm>
          <a:prstGeom prst="flowChartDocumen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202802" name="AutoShape 50"/>
          <p:cNvSpPr>
            <a:spLocks noChangeArrowheads="1"/>
          </p:cNvSpPr>
          <p:nvPr/>
        </p:nvSpPr>
        <p:spPr bwMode="auto">
          <a:xfrm>
            <a:off x="8860484" y="17099639"/>
            <a:ext cx="2553443" cy="793433"/>
          </a:xfrm>
          <a:prstGeom prst="flowChartDocumen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202803" name="AutoShape 51"/>
          <p:cNvSpPr>
            <a:spLocks noChangeArrowheads="1"/>
          </p:cNvSpPr>
          <p:nvPr/>
        </p:nvSpPr>
        <p:spPr bwMode="auto">
          <a:xfrm>
            <a:off x="8860484" y="18161438"/>
            <a:ext cx="1275159" cy="793433"/>
          </a:xfrm>
          <a:prstGeom prst="flowChartDocumen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202804" name="AutoShape 52"/>
          <p:cNvSpPr>
            <a:spLocks noChangeArrowheads="1"/>
          </p:cNvSpPr>
          <p:nvPr/>
        </p:nvSpPr>
        <p:spPr bwMode="auto">
          <a:xfrm>
            <a:off x="8860483" y="19217402"/>
            <a:ext cx="1984622" cy="793433"/>
          </a:xfrm>
          <a:prstGeom prst="flowChartDocumen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202805" name="AutoShape 53"/>
          <p:cNvSpPr>
            <a:spLocks noChangeArrowheads="1"/>
          </p:cNvSpPr>
          <p:nvPr/>
        </p:nvSpPr>
        <p:spPr bwMode="auto">
          <a:xfrm>
            <a:off x="8860484" y="20215029"/>
            <a:ext cx="1703337" cy="857605"/>
          </a:xfrm>
          <a:prstGeom prst="flowChartDocumen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202806" name="AutoShape 54"/>
          <p:cNvSpPr>
            <a:spLocks noChangeArrowheads="1"/>
          </p:cNvSpPr>
          <p:nvPr/>
        </p:nvSpPr>
        <p:spPr bwMode="auto">
          <a:xfrm>
            <a:off x="8860484" y="21335169"/>
            <a:ext cx="1562695" cy="857605"/>
          </a:xfrm>
          <a:prstGeom prst="flowChartDocumen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202807" name="AutoShape 55"/>
          <p:cNvSpPr>
            <a:spLocks noChangeArrowheads="1"/>
          </p:cNvSpPr>
          <p:nvPr/>
        </p:nvSpPr>
        <p:spPr bwMode="auto">
          <a:xfrm>
            <a:off x="8860484" y="22396968"/>
            <a:ext cx="2269034" cy="787597"/>
          </a:xfrm>
          <a:prstGeom prst="flowChartDocumen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202808" name="AutoShape 56"/>
          <p:cNvSpPr>
            <a:spLocks noChangeArrowheads="1"/>
          </p:cNvSpPr>
          <p:nvPr/>
        </p:nvSpPr>
        <p:spPr bwMode="auto">
          <a:xfrm>
            <a:off x="8860484" y="22192775"/>
            <a:ext cx="2269034" cy="991791"/>
          </a:xfrm>
          <a:prstGeom prst="flowChartDocumen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…- .</a:t>
            </a:r>
          </a:p>
        </p:txBody>
      </p:sp>
      <p:sp>
        <p:nvSpPr>
          <p:cNvPr id="202809" name="AutoShape 57"/>
          <p:cNvSpPr>
            <a:spLocks noChangeArrowheads="1"/>
          </p:cNvSpPr>
          <p:nvPr/>
        </p:nvSpPr>
        <p:spPr bwMode="auto">
          <a:xfrm>
            <a:off x="10563820" y="14987710"/>
            <a:ext cx="428180" cy="525066"/>
          </a:xfrm>
          <a:prstGeom prst="flowChartConnector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202810" name="AutoShape 58"/>
          <p:cNvSpPr>
            <a:spLocks noChangeArrowheads="1"/>
          </p:cNvSpPr>
          <p:nvPr/>
        </p:nvSpPr>
        <p:spPr bwMode="auto">
          <a:xfrm>
            <a:off x="10988873" y="15781143"/>
            <a:ext cx="428180" cy="525066"/>
          </a:xfrm>
          <a:prstGeom prst="flowChartConnector">
            <a:avLst/>
          </a:prstGeom>
          <a:solidFill>
            <a:srgbClr val="FFB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202811" name="AutoShape 59"/>
          <p:cNvSpPr>
            <a:spLocks noChangeArrowheads="1"/>
          </p:cNvSpPr>
          <p:nvPr/>
        </p:nvSpPr>
        <p:spPr bwMode="auto">
          <a:xfrm>
            <a:off x="11413926" y="16574575"/>
            <a:ext cx="428180" cy="525066"/>
          </a:xfrm>
          <a:prstGeom prst="flowChartConnector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202812" name="AutoShape 60"/>
          <p:cNvSpPr>
            <a:spLocks noChangeArrowheads="1"/>
          </p:cNvSpPr>
          <p:nvPr/>
        </p:nvSpPr>
        <p:spPr bwMode="auto">
          <a:xfrm>
            <a:off x="10888861" y="19223239"/>
            <a:ext cx="428180" cy="525066"/>
          </a:xfrm>
          <a:prstGeom prst="flowChartConnector">
            <a:avLst/>
          </a:prstGeom>
          <a:solidFill>
            <a:srgbClr val="FFB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202813" name="AutoShape 61"/>
          <p:cNvSpPr>
            <a:spLocks noChangeArrowheads="1"/>
          </p:cNvSpPr>
          <p:nvPr/>
        </p:nvSpPr>
        <p:spPr bwMode="auto">
          <a:xfrm>
            <a:off x="10563820" y="20279203"/>
            <a:ext cx="428180" cy="525066"/>
          </a:xfrm>
          <a:prstGeom prst="flowChartConnector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202814" name="AutoShape 62"/>
          <p:cNvSpPr>
            <a:spLocks noChangeArrowheads="1"/>
          </p:cNvSpPr>
          <p:nvPr/>
        </p:nvSpPr>
        <p:spPr bwMode="auto">
          <a:xfrm>
            <a:off x="10423179" y="21527692"/>
            <a:ext cx="428178" cy="525066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202815" name="AutoShape 63"/>
          <p:cNvSpPr>
            <a:spLocks noChangeArrowheads="1"/>
          </p:cNvSpPr>
          <p:nvPr/>
        </p:nvSpPr>
        <p:spPr bwMode="auto">
          <a:xfrm>
            <a:off x="11129518" y="22396969"/>
            <a:ext cx="428178" cy="525066"/>
          </a:xfrm>
          <a:prstGeom prst="flowChartConnector">
            <a:avLst/>
          </a:prstGeom>
          <a:solidFill>
            <a:srgbClr val="FFB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202816" name="AutoShape 64"/>
          <p:cNvSpPr>
            <a:spLocks noChangeArrowheads="1"/>
          </p:cNvSpPr>
          <p:nvPr/>
        </p:nvSpPr>
        <p:spPr bwMode="auto">
          <a:xfrm>
            <a:off x="11129518" y="22396969"/>
            <a:ext cx="428178" cy="525066"/>
          </a:xfrm>
          <a:prstGeom prst="flowChartConnector">
            <a:avLst/>
          </a:pr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202817" name="AutoShape 65"/>
          <p:cNvSpPr>
            <a:spLocks noChangeArrowheads="1"/>
          </p:cNvSpPr>
          <p:nvPr/>
        </p:nvSpPr>
        <p:spPr bwMode="auto">
          <a:xfrm>
            <a:off x="10138767" y="18161440"/>
            <a:ext cx="428180" cy="525066"/>
          </a:xfrm>
          <a:prstGeom prst="flowChartConnector">
            <a:avLst/>
          </a:pr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202818" name="Rectangle 66"/>
          <p:cNvSpPr>
            <a:spLocks noChangeArrowheads="1"/>
          </p:cNvSpPr>
          <p:nvPr/>
        </p:nvSpPr>
        <p:spPr bwMode="auto">
          <a:xfrm>
            <a:off x="7866609" y="956788"/>
            <a:ext cx="8363545" cy="228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8603" tIns="124303" rIns="248603" bIns="124303" anchor="ctr"/>
          <a:lstStyle/>
          <a:p>
            <a:pPr algn="l"/>
            <a:r>
              <a:rPr lang="en-US" sz="6500" b="1" dirty="0">
                <a:solidFill>
                  <a:schemeClr val="tx2"/>
                </a:solidFill>
                <a:latin typeface="Tahoma" pitchFamily="34" charset="0"/>
              </a:rPr>
              <a:t>Fracturing Data</a:t>
            </a:r>
            <a:r>
              <a:rPr lang="en-US" sz="7600" dirty="0">
                <a:solidFill>
                  <a:schemeClr val="tx2"/>
                </a:solidFill>
                <a:latin typeface="Tahoma" pitchFamily="34" charset="0"/>
              </a:rPr>
              <a:t> </a:t>
            </a:r>
            <a:br>
              <a:rPr lang="en-US" sz="7600" dirty="0">
                <a:solidFill>
                  <a:schemeClr val="tx2"/>
                </a:solidFill>
                <a:latin typeface="Tahoma" pitchFamily="34" charset="0"/>
              </a:rPr>
            </a:br>
            <a:r>
              <a:rPr lang="en-US" sz="3200" dirty="0">
                <a:solidFill>
                  <a:schemeClr val="tx2"/>
                </a:solidFill>
                <a:latin typeface="Tahoma" pitchFamily="34" charset="0"/>
              </a:rPr>
              <a:t>(Glaser,1978; Tesch,1991; Strauss &amp; Corbin, 1990;1998):</a:t>
            </a:r>
          </a:p>
        </p:txBody>
      </p:sp>
      <p:sp>
        <p:nvSpPr>
          <p:cNvPr id="202819" name="Rectangle 67"/>
          <p:cNvSpPr>
            <a:spLocks noChangeArrowheads="1"/>
          </p:cNvSpPr>
          <p:nvPr/>
        </p:nvSpPr>
        <p:spPr bwMode="auto">
          <a:xfrm>
            <a:off x="0" y="409575"/>
            <a:ext cx="6486525" cy="258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6888" tIns="123444" rIns="246888" bIns="123444">
            <a:spAutoFit/>
          </a:bodyPr>
          <a:lstStyle/>
          <a:p>
            <a:r>
              <a:rPr lang="en-US" sz="7600" b="1" dirty="0" smtClean="0"/>
              <a:t>Transcribe the interview</a:t>
            </a:r>
          </a:p>
        </p:txBody>
      </p:sp>
      <p:sp>
        <p:nvSpPr>
          <p:cNvPr id="202820" name="Rectangle 68"/>
          <p:cNvSpPr>
            <a:spLocks noChangeArrowheads="1"/>
          </p:cNvSpPr>
          <p:nvPr/>
        </p:nvSpPr>
        <p:spPr bwMode="auto">
          <a:xfrm>
            <a:off x="13254783" y="5192318"/>
            <a:ext cx="4155818" cy="1249573"/>
          </a:xfrm>
          <a:prstGeom prst="rect">
            <a:avLst/>
          </a:prstGeom>
          <a:noFill/>
          <a:ln w="9525">
            <a:solidFill>
              <a:srgbClr val="CCFF99"/>
            </a:solidFill>
            <a:miter lim="800000"/>
            <a:headEnd/>
            <a:tailEnd/>
          </a:ln>
        </p:spPr>
        <p:txBody>
          <a:bodyPr wrap="none" lIns="246888" tIns="123444" rIns="246888" bIns="123444">
            <a:spAutoFit/>
          </a:bodyPr>
          <a:lstStyle/>
          <a:p>
            <a:r>
              <a:rPr lang="en-US" sz="6500" dirty="0"/>
              <a:t>line by line</a:t>
            </a:r>
          </a:p>
        </p:txBody>
      </p:sp>
      <p:sp>
        <p:nvSpPr>
          <p:cNvPr id="202821" name="Rectangle 69"/>
          <p:cNvSpPr>
            <a:spLocks noChangeArrowheads="1"/>
          </p:cNvSpPr>
          <p:nvPr/>
        </p:nvSpPr>
        <p:spPr bwMode="auto">
          <a:xfrm>
            <a:off x="12685962" y="9690380"/>
            <a:ext cx="3522314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8603" tIns="124303" rIns="248603" bIns="124303" anchor="ctr"/>
          <a:lstStyle/>
          <a:p>
            <a:pPr algn="l"/>
            <a:r>
              <a:rPr lang="en-US" sz="8600" b="1" dirty="0">
                <a:solidFill>
                  <a:schemeClr val="tx2"/>
                </a:solidFill>
                <a:latin typeface="Tahoma" pitchFamily="34" charset="0"/>
              </a:rPr>
              <a:t> &amp;</a:t>
            </a:r>
            <a:br>
              <a:rPr lang="en-US" sz="8600" b="1" dirty="0">
                <a:solidFill>
                  <a:schemeClr val="tx2"/>
                </a:solidFill>
                <a:latin typeface="Tahoma" pitchFamily="34" charset="0"/>
              </a:rPr>
            </a:br>
            <a:r>
              <a:rPr lang="en-US" sz="8600" b="1" dirty="0">
                <a:solidFill>
                  <a:schemeClr val="tx2"/>
                </a:solidFill>
                <a:latin typeface="Tahoma" pitchFamily="34" charset="0"/>
              </a:rPr>
              <a:t>Coding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28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28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28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2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2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2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2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2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2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0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80"/>
                                        <p:tgtEl>
                                          <p:spTgt spid="2027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80"/>
                                        <p:tgtEl>
                                          <p:spTgt spid="2027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80"/>
                                        <p:tgtEl>
                                          <p:spTgt spid="2027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80"/>
                                        <p:tgtEl>
                                          <p:spTgt spid="2027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80"/>
                                        <p:tgtEl>
                                          <p:spTgt spid="2027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80"/>
                                        <p:tgtEl>
                                          <p:spTgt spid="2027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80"/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80"/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80"/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80"/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80"/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80"/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80"/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80"/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80"/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80"/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80"/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80"/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0" dur="80"/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1" dur="80"/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80"/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7" dur="80"/>
                                        <p:tgtEl>
                                          <p:spTgt spid="2028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8" dur="80"/>
                                        <p:tgtEl>
                                          <p:spTgt spid="2028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80"/>
                                        <p:tgtEl>
                                          <p:spTgt spid="2028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20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20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20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0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20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20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20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20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20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02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2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2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02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02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027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0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02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02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027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0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02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02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02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0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02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02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027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0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02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02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027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0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02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02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027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20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02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02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02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20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02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02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02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0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02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02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02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0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02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02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02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0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02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02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02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20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02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202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2027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20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202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202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202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20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7" dur="80"/>
                                        <p:tgtEl>
                                          <p:spTgt spid="202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8" dur="80"/>
                                        <p:tgtEl>
                                          <p:spTgt spid="202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80"/>
                                        <p:tgtEl>
                                          <p:spTgt spid="202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2" dur="80"/>
                                        <p:tgtEl>
                                          <p:spTgt spid="2028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3" dur="80"/>
                                        <p:tgtEl>
                                          <p:spTgt spid="2028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80"/>
                                        <p:tgtEl>
                                          <p:spTgt spid="2028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7" dur="80"/>
                                        <p:tgtEl>
                                          <p:spTgt spid="2028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8" dur="80"/>
                                        <p:tgtEl>
                                          <p:spTgt spid="2028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80"/>
                                        <p:tgtEl>
                                          <p:spTgt spid="2028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2" dur="80"/>
                                        <p:tgtEl>
                                          <p:spTgt spid="202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3" dur="80"/>
                                        <p:tgtEl>
                                          <p:spTgt spid="2028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80"/>
                                        <p:tgtEl>
                                          <p:spTgt spid="2028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7" dur="80"/>
                                        <p:tgtEl>
                                          <p:spTgt spid="2028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8" dur="80"/>
                                        <p:tgtEl>
                                          <p:spTgt spid="2028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80"/>
                                        <p:tgtEl>
                                          <p:spTgt spid="2028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2" dur="80"/>
                                        <p:tgtEl>
                                          <p:spTgt spid="2028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3" dur="80"/>
                                        <p:tgtEl>
                                          <p:spTgt spid="2028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80"/>
                                        <p:tgtEl>
                                          <p:spTgt spid="2028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7" dur="80"/>
                                        <p:tgtEl>
                                          <p:spTgt spid="2028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8" dur="80"/>
                                        <p:tgtEl>
                                          <p:spTgt spid="2028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9" dur="80"/>
                                        <p:tgtEl>
                                          <p:spTgt spid="2028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2" dur="80"/>
                                        <p:tgtEl>
                                          <p:spTgt spid="2028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3" dur="80"/>
                                        <p:tgtEl>
                                          <p:spTgt spid="2028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80"/>
                                        <p:tgtEl>
                                          <p:spTgt spid="2028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7" dur="80"/>
                                        <p:tgtEl>
                                          <p:spTgt spid="2028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8" dur="80"/>
                                        <p:tgtEl>
                                          <p:spTgt spid="2028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9" dur="80"/>
                                        <p:tgtEl>
                                          <p:spTgt spid="2028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2000"/>
                                        <p:tgtEl>
                                          <p:spTgt spid="20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2000"/>
                                        <p:tgtEl>
                                          <p:spTgt spid="20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2000"/>
                                        <p:tgtEl>
                                          <p:spTgt spid="20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2000"/>
                                        <p:tgtEl>
                                          <p:spTgt spid="20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2000"/>
                                        <p:tgtEl>
                                          <p:spTgt spid="20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2000"/>
                                        <p:tgtEl>
                                          <p:spTgt spid="20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2000"/>
                                        <p:tgtEl>
                                          <p:spTgt spid="20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2000"/>
                                        <p:tgtEl>
                                          <p:spTgt spid="20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2000"/>
                                        <p:tgtEl>
                                          <p:spTgt spid="20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 animBg="1"/>
      <p:bldP spid="202755" grpId="0" animBg="1"/>
      <p:bldP spid="202756" grpId="0" animBg="1"/>
      <p:bldP spid="202757" grpId="0" animBg="1"/>
      <p:bldP spid="202758" grpId="0" animBg="1"/>
      <p:bldP spid="202759" grpId="0" animBg="1"/>
      <p:bldP spid="202760" grpId="0" animBg="1"/>
      <p:bldP spid="202761" grpId="0" animBg="1"/>
      <p:bldP spid="202762" grpId="0" animBg="1"/>
      <p:bldP spid="202763" grpId="0" animBg="1"/>
      <p:bldP spid="202764" grpId="0" animBg="1"/>
      <p:bldP spid="202765" grpId="0" animBg="1"/>
      <p:bldP spid="202766" grpId="0" animBg="1"/>
      <p:bldP spid="202767" grpId="0" animBg="1"/>
      <p:bldP spid="202768" grpId="0" animBg="1"/>
      <p:bldP spid="202769" grpId="0" animBg="1"/>
      <p:bldP spid="202770" grpId="0" animBg="1"/>
      <p:bldP spid="202771" grpId="0" animBg="1"/>
      <p:bldP spid="202772" grpId="0" animBg="1"/>
      <p:bldP spid="202773" grpId="0" animBg="1"/>
      <p:bldP spid="202774" grpId="0" animBg="1"/>
      <p:bldP spid="202775" grpId="0" animBg="1"/>
      <p:bldP spid="202776" grpId="0" animBg="1"/>
      <p:bldP spid="202777" grpId="0" animBg="1"/>
      <p:bldP spid="202778" grpId="0" animBg="1"/>
      <p:bldP spid="202779" grpId="0" animBg="1"/>
      <p:bldP spid="202780" grpId="0" animBg="1"/>
      <p:bldP spid="202781" grpId="0" animBg="1"/>
      <p:bldP spid="202782" grpId="0" animBg="1"/>
      <p:bldP spid="202783" grpId="0" animBg="1"/>
      <p:bldP spid="202784" grpId="0" animBg="1"/>
      <p:bldP spid="202785" grpId="0" animBg="1"/>
      <p:bldP spid="202786" grpId="0" animBg="1"/>
      <p:bldP spid="202787" grpId="0" animBg="1"/>
      <p:bldP spid="202788" grpId="0" animBg="1"/>
      <p:bldP spid="202789" grpId="0" animBg="1"/>
      <p:bldP spid="202790" grpId="0" animBg="1"/>
      <p:bldP spid="202791" grpId="0" animBg="1"/>
      <p:bldP spid="202792" grpId="0" animBg="1"/>
      <p:bldP spid="202793" grpId="0" animBg="1"/>
      <p:bldP spid="202794" grpId="0" animBg="1"/>
      <p:bldP spid="202795" grpId="0" animBg="1"/>
      <p:bldP spid="202796" grpId="0" animBg="1"/>
      <p:bldP spid="202797" grpId="0" animBg="1"/>
      <p:bldP spid="202798" grpId="0" animBg="1"/>
      <p:bldP spid="202799" grpId="0" animBg="1"/>
      <p:bldP spid="202800" grpId="0" animBg="1"/>
      <p:bldP spid="202801" grpId="0" animBg="1"/>
      <p:bldP spid="202802" grpId="0" animBg="1"/>
      <p:bldP spid="202803" grpId="0" animBg="1"/>
      <p:bldP spid="202804" grpId="0" animBg="1"/>
      <p:bldP spid="202805" grpId="0" animBg="1"/>
      <p:bldP spid="202806" grpId="0" animBg="1"/>
      <p:bldP spid="202807" grpId="0" animBg="1"/>
      <p:bldP spid="202808" grpId="0" animBg="1"/>
      <p:bldP spid="202809" grpId="0" animBg="1"/>
      <p:bldP spid="202810" grpId="0" animBg="1"/>
      <p:bldP spid="202811" grpId="0" animBg="1"/>
      <p:bldP spid="202812" grpId="0" animBg="1"/>
      <p:bldP spid="202813" grpId="0" animBg="1"/>
      <p:bldP spid="202814" grpId="0" animBg="1"/>
      <p:bldP spid="202815" grpId="0" animBg="1"/>
      <p:bldP spid="202816" grpId="0" animBg="1"/>
      <p:bldP spid="202817" grpId="0" animBg="1"/>
      <p:bldP spid="202818" grpId="0"/>
      <p:bldP spid="202819" grpId="0"/>
      <p:bldP spid="202820" grpId="0" animBg="1"/>
      <p:bldP spid="2028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5"/>
          <p:cNvSpPr>
            <a:spLocks noChangeArrowheads="1"/>
          </p:cNvSpPr>
          <p:nvPr/>
        </p:nvSpPr>
        <p:spPr bwMode="auto">
          <a:xfrm>
            <a:off x="468808" y="3074553"/>
            <a:ext cx="1628330" cy="490061"/>
          </a:xfrm>
          <a:prstGeom prst="flowChartDocumen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57347" name="AutoShape 6"/>
          <p:cNvSpPr>
            <a:spLocks noChangeArrowheads="1"/>
          </p:cNvSpPr>
          <p:nvPr/>
        </p:nvSpPr>
        <p:spPr bwMode="auto">
          <a:xfrm>
            <a:off x="468810" y="3681297"/>
            <a:ext cx="2044005" cy="495893"/>
          </a:xfrm>
          <a:prstGeom prst="flowChartDocumen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57348" name="AutoShape 7"/>
          <p:cNvSpPr>
            <a:spLocks noChangeArrowheads="1"/>
          </p:cNvSpPr>
          <p:nvPr/>
        </p:nvSpPr>
        <p:spPr bwMode="auto">
          <a:xfrm>
            <a:off x="468809" y="4282204"/>
            <a:ext cx="2450306" cy="460893"/>
          </a:xfrm>
          <a:prstGeom prst="flowChartDocumen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57349" name="AutoShape 8"/>
          <p:cNvSpPr>
            <a:spLocks noChangeArrowheads="1"/>
          </p:cNvSpPr>
          <p:nvPr/>
        </p:nvSpPr>
        <p:spPr bwMode="auto">
          <a:xfrm>
            <a:off x="468809" y="4888946"/>
            <a:ext cx="1225153" cy="455057"/>
          </a:xfrm>
          <a:prstGeom prst="flowChartDocumen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57350" name="AutoShape 9"/>
          <p:cNvSpPr>
            <a:spLocks noChangeArrowheads="1"/>
          </p:cNvSpPr>
          <p:nvPr/>
        </p:nvSpPr>
        <p:spPr bwMode="auto">
          <a:xfrm>
            <a:off x="468809" y="5489855"/>
            <a:ext cx="1903364" cy="460889"/>
          </a:xfrm>
          <a:prstGeom prst="flowChartDocumen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57351" name="AutoShape 10"/>
          <p:cNvSpPr>
            <a:spLocks noChangeArrowheads="1"/>
          </p:cNvSpPr>
          <p:nvPr/>
        </p:nvSpPr>
        <p:spPr bwMode="auto">
          <a:xfrm>
            <a:off x="2097139" y="3074553"/>
            <a:ext cx="415676" cy="303371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57352" name="AutoShape 11"/>
          <p:cNvSpPr>
            <a:spLocks noChangeArrowheads="1"/>
          </p:cNvSpPr>
          <p:nvPr/>
        </p:nvSpPr>
        <p:spPr bwMode="auto">
          <a:xfrm>
            <a:off x="2512815" y="3529610"/>
            <a:ext cx="406301" cy="303371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57353" name="AutoShape 12"/>
          <p:cNvSpPr>
            <a:spLocks noChangeArrowheads="1"/>
          </p:cNvSpPr>
          <p:nvPr/>
        </p:nvSpPr>
        <p:spPr bwMode="auto">
          <a:xfrm>
            <a:off x="2919115" y="3978831"/>
            <a:ext cx="412552" cy="303371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57354" name="AutoShape 13"/>
          <p:cNvSpPr>
            <a:spLocks noChangeArrowheads="1"/>
          </p:cNvSpPr>
          <p:nvPr/>
        </p:nvSpPr>
        <p:spPr bwMode="auto">
          <a:xfrm>
            <a:off x="2415929" y="5501523"/>
            <a:ext cx="406301" cy="303371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57355" name="AutoShape 14"/>
          <p:cNvSpPr>
            <a:spLocks noChangeArrowheads="1"/>
          </p:cNvSpPr>
          <p:nvPr/>
        </p:nvSpPr>
        <p:spPr bwMode="auto">
          <a:xfrm>
            <a:off x="1693962" y="4888945"/>
            <a:ext cx="412552" cy="303371"/>
          </a:xfrm>
          <a:prstGeom prst="flowChartConnector">
            <a:avLst/>
          </a:pr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57356" name="AutoShape 15"/>
          <p:cNvSpPr>
            <a:spLocks noChangeArrowheads="1"/>
          </p:cNvSpPr>
          <p:nvPr/>
        </p:nvSpPr>
        <p:spPr bwMode="auto">
          <a:xfrm>
            <a:off x="396927" y="6032421"/>
            <a:ext cx="2044005" cy="490061"/>
          </a:xfrm>
          <a:prstGeom prst="flowChartDocumen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57357" name="AutoShape 16"/>
          <p:cNvSpPr>
            <a:spLocks noChangeArrowheads="1"/>
          </p:cNvSpPr>
          <p:nvPr/>
        </p:nvSpPr>
        <p:spPr bwMode="auto">
          <a:xfrm>
            <a:off x="396926" y="6639163"/>
            <a:ext cx="2450306" cy="449225"/>
          </a:xfrm>
          <a:prstGeom prst="flowChartDocumen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57358" name="AutoShape 17"/>
          <p:cNvSpPr>
            <a:spLocks noChangeArrowheads="1"/>
          </p:cNvSpPr>
          <p:nvPr/>
        </p:nvSpPr>
        <p:spPr bwMode="auto">
          <a:xfrm>
            <a:off x="396926" y="7245907"/>
            <a:ext cx="1225153" cy="455057"/>
          </a:xfrm>
          <a:prstGeom prst="flowChartDocumen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57359" name="AutoShape 18"/>
          <p:cNvSpPr>
            <a:spLocks noChangeArrowheads="1"/>
          </p:cNvSpPr>
          <p:nvPr/>
        </p:nvSpPr>
        <p:spPr bwMode="auto">
          <a:xfrm>
            <a:off x="396927" y="7846818"/>
            <a:ext cx="1903362" cy="449221"/>
          </a:xfrm>
          <a:prstGeom prst="flowChartDocumen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57360" name="AutoShape 19"/>
          <p:cNvSpPr>
            <a:spLocks noChangeArrowheads="1"/>
          </p:cNvSpPr>
          <p:nvPr/>
        </p:nvSpPr>
        <p:spPr bwMode="auto">
          <a:xfrm>
            <a:off x="396927" y="8424388"/>
            <a:ext cx="1640829" cy="484229"/>
          </a:xfrm>
          <a:prstGeom prst="flowChartDocumen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57361" name="AutoShape 20"/>
          <p:cNvSpPr>
            <a:spLocks noChangeArrowheads="1"/>
          </p:cNvSpPr>
          <p:nvPr/>
        </p:nvSpPr>
        <p:spPr bwMode="auto">
          <a:xfrm>
            <a:off x="2440932" y="5886571"/>
            <a:ext cx="415676" cy="297535"/>
          </a:xfrm>
          <a:prstGeom prst="flowChartConnector">
            <a:avLst/>
          </a:prstGeom>
          <a:solidFill>
            <a:srgbClr val="FFB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57362" name="AutoShape 21"/>
          <p:cNvSpPr>
            <a:spLocks noChangeArrowheads="1"/>
          </p:cNvSpPr>
          <p:nvPr/>
        </p:nvSpPr>
        <p:spPr bwMode="auto">
          <a:xfrm>
            <a:off x="2847232" y="6738344"/>
            <a:ext cx="412552" cy="303371"/>
          </a:xfrm>
          <a:prstGeom prst="flowChartConnector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57363" name="AutoShape 22"/>
          <p:cNvSpPr>
            <a:spLocks noChangeArrowheads="1"/>
          </p:cNvSpPr>
          <p:nvPr/>
        </p:nvSpPr>
        <p:spPr bwMode="auto">
          <a:xfrm>
            <a:off x="2344043" y="7846816"/>
            <a:ext cx="415678" cy="303371"/>
          </a:xfrm>
          <a:prstGeom prst="flowChartConnector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57364" name="AutoShape 23"/>
          <p:cNvSpPr>
            <a:spLocks noChangeArrowheads="1"/>
          </p:cNvSpPr>
          <p:nvPr/>
        </p:nvSpPr>
        <p:spPr bwMode="auto">
          <a:xfrm>
            <a:off x="2037755" y="8453559"/>
            <a:ext cx="403176" cy="303371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57365" name="AutoShape 24"/>
          <p:cNvSpPr>
            <a:spLocks noChangeArrowheads="1"/>
          </p:cNvSpPr>
          <p:nvPr/>
        </p:nvSpPr>
        <p:spPr bwMode="auto">
          <a:xfrm>
            <a:off x="1631455" y="7245907"/>
            <a:ext cx="406301" cy="297539"/>
          </a:xfrm>
          <a:prstGeom prst="flowChartConnector">
            <a:avLst/>
          </a:prstGeom>
          <a:solidFill>
            <a:srgbClr val="FFB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57366" name="AutoShape 25"/>
          <p:cNvSpPr>
            <a:spLocks noChangeArrowheads="1"/>
          </p:cNvSpPr>
          <p:nvPr/>
        </p:nvSpPr>
        <p:spPr bwMode="auto">
          <a:xfrm>
            <a:off x="265659" y="13278326"/>
            <a:ext cx="1637705" cy="490061"/>
          </a:xfrm>
          <a:prstGeom prst="flowChartDocumen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57367" name="AutoShape 26"/>
          <p:cNvSpPr>
            <a:spLocks noChangeArrowheads="1"/>
          </p:cNvSpPr>
          <p:nvPr/>
        </p:nvSpPr>
        <p:spPr bwMode="auto">
          <a:xfrm>
            <a:off x="265660" y="13914243"/>
            <a:ext cx="1506438" cy="495893"/>
          </a:xfrm>
          <a:prstGeom prst="flowChartDocumen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57368" name="AutoShape 27"/>
          <p:cNvSpPr>
            <a:spLocks noChangeArrowheads="1"/>
          </p:cNvSpPr>
          <p:nvPr/>
        </p:nvSpPr>
        <p:spPr bwMode="auto">
          <a:xfrm>
            <a:off x="265659" y="14526815"/>
            <a:ext cx="2184647" cy="449225"/>
          </a:xfrm>
          <a:prstGeom prst="flowChartDocumen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57369" name="AutoShape 28"/>
          <p:cNvSpPr>
            <a:spLocks noChangeArrowheads="1"/>
          </p:cNvSpPr>
          <p:nvPr/>
        </p:nvSpPr>
        <p:spPr bwMode="auto">
          <a:xfrm>
            <a:off x="265659" y="15162732"/>
            <a:ext cx="2184647" cy="565902"/>
          </a:xfrm>
          <a:prstGeom prst="flowChartDocumen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57370" name="AutoShape 29"/>
          <p:cNvSpPr>
            <a:spLocks noChangeArrowheads="1"/>
          </p:cNvSpPr>
          <p:nvPr/>
        </p:nvSpPr>
        <p:spPr bwMode="auto">
          <a:xfrm>
            <a:off x="1903365" y="13313332"/>
            <a:ext cx="415676" cy="297539"/>
          </a:xfrm>
          <a:prstGeom prst="flowChartConnector">
            <a:avLst/>
          </a:pr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57371" name="AutoShape 30"/>
          <p:cNvSpPr>
            <a:spLocks noChangeArrowheads="1"/>
          </p:cNvSpPr>
          <p:nvPr/>
        </p:nvSpPr>
        <p:spPr bwMode="auto">
          <a:xfrm>
            <a:off x="1772098" y="14030922"/>
            <a:ext cx="406301" cy="297535"/>
          </a:xfrm>
          <a:prstGeom prst="flowChartConnector">
            <a:avLst/>
          </a:prstGeom>
          <a:solidFill>
            <a:srgbClr val="EA75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57372" name="AutoShape 31"/>
          <p:cNvSpPr>
            <a:spLocks noChangeArrowheads="1"/>
          </p:cNvSpPr>
          <p:nvPr/>
        </p:nvSpPr>
        <p:spPr bwMode="auto">
          <a:xfrm>
            <a:off x="2450307" y="14526817"/>
            <a:ext cx="406301" cy="297539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57373" name="AutoShape 32"/>
          <p:cNvSpPr>
            <a:spLocks noChangeArrowheads="1"/>
          </p:cNvSpPr>
          <p:nvPr/>
        </p:nvSpPr>
        <p:spPr bwMode="auto">
          <a:xfrm>
            <a:off x="2450307" y="15279412"/>
            <a:ext cx="406301" cy="303371"/>
          </a:xfrm>
          <a:prstGeom prst="flowChartConnector">
            <a:avLst/>
          </a:prstGeom>
          <a:solidFill>
            <a:srgbClr val="EA75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57374" name="AutoShape 33"/>
          <p:cNvSpPr>
            <a:spLocks noChangeArrowheads="1"/>
          </p:cNvSpPr>
          <p:nvPr/>
        </p:nvSpPr>
        <p:spPr bwMode="auto">
          <a:xfrm>
            <a:off x="406302" y="9048635"/>
            <a:ext cx="1631454" cy="495893"/>
          </a:xfrm>
          <a:prstGeom prst="flowChartDocumen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57375" name="AutoShape 34"/>
          <p:cNvSpPr>
            <a:spLocks noChangeArrowheads="1"/>
          </p:cNvSpPr>
          <p:nvPr/>
        </p:nvSpPr>
        <p:spPr bwMode="auto">
          <a:xfrm>
            <a:off x="406302" y="9661208"/>
            <a:ext cx="2044005" cy="490061"/>
          </a:xfrm>
          <a:prstGeom prst="flowChartDocumen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57376" name="AutoShape 35"/>
          <p:cNvSpPr>
            <a:spLocks noChangeArrowheads="1"/>
          </p:cNvSpPr>
          <p:nvPr/>
        </p:nvSpPr>
        <p:spPr bwMode="auto">
          <a:xfrm>
            <a:off x="406301" y="10267950"/>
            <a:ext cx="2450306" cy="449225"/>
          </a:xfrm>
          <a:prstGeom prst="flowChartDocumen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57377" name="AutoShape 36"/>
          <p:cNvSpPr>
            <a:spLocks noChangeArrowheads="1"/>
          </p:cNvSpPr>
          <p:nvPr/>
        </p:nvSpPr>
        <p:spPr bwMode="auto">
          <a:xfrm>
            <a:off x="328167" y="10863024"/>
            <a:ext cx="2175272" cy="565906"/>
          </a:xfrm>
          <a:prstGeom prst="flowChartDocumen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57378" name="AutoShape 37"/>
          <p:cNvSpPr>
            <a:spLocks noChangeArrowheads="1"/>
          </p:cNvSpPr>
          <p:nvPr/>
        </p:nvSpPr>
        <p:spPr bwMode="auto">
          <a:xfrm>
            <a:off x="2037754" y="9054465"/>
            <a:ext cx="412552" cy="303371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57379" name="AutoShape 38"/>
          <p:cNvSpPr>
            <a:spLocks noChangeArrowheads="1"/>
          </p:cNvSpPr>
          <p:nvPr/>
        </p:nvSpPr>
        <p:spPr bwMode="auto">
          <a:xfrm>
            <a:off x="2450307" y="9503690"/>
            <a:ext cx="406301" cy="303371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57380" name="AutoShape 39"/>
          <p:cNvSpPr>
            <a:spLocks noChangeArrowheads="1"/>
          </p:cNvSpPr>
          <p:nvPr/>
        </p:nvSpPr>
        <p:spPr bwMode="auto">
          <a:xfrm>
            <a:off x="2856607" y="9964579"/>
            <a:ext cx="403176" cy="303371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57381" name="AutoShape 40"/>
          <p:cNvSpPr>
            <a:spLocks noChangeArrowheads="1"/>
          </p:cNvSpPr>
          <p:nvPr/>
        </p:nvSpPr>
        <p:spPr bwMode="auto">
          <a:xfrm>
            <a:off x="2512815" y="11032214"/>
            <a:ext cx="406301" cy="303371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57382" name="AutoShape 41"/>
          <p:cNvSpPr>
            <a:spLocks noChangeArrowheads="1"/>
          </p:cNvSpPr>
          <p:nvPr/>
        </p:nvSpPr>
        <p:spPr bwMode="auto">
          <a:xfrm>
            <a:off x="71886" y="23913824"/>
            <a:ext cx="1631454" cy="484225"/>
          </a:xfrm>
          <a:prstGeom prst="flowChartDocumen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57383" name="AutoShape 42"/>
          <p:cNvSpPr>
            <a:spLocks noChangeArrowheads="1"/>
          </p:cNvSpPr>
          <p:nvPr/>
        </p:nvSpPr>
        <p:spPr bwMode="auto">
          <a:xfrm>
            <a:off x="71885" y="24514731"/>
            <a:ext cx="2034628" cy="490061"/>
          </a:xfrm>
          <a:prstGeom prst="flowChartDocumen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57384" name="AutoShape 43"/>
          <p:cNvSpPr>
            <a:spLocks noChangeArrowheads="1"/>
          </p:cNvSpPr>
          <p:nvPr/>
        </p:nvSpPr>
        <p:spPr bwMode="auto">
          <a:xfrm>
            <a:off x="71885" y="25121473"/>
            <a:ext cx="2450306" cy="449225"/>
          </a:xfrm>
          <a:prstGeom prst="flowChartDocumen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57385" name="AutoShape 44"/>
          <p:cNvSpPr>
            <a:spLocks noChangeArrowheads="1"/>
          </p:cNvSpPr>
          <p:nvPr/>
        </p:nvSpPr>
        <p:spPr bwMode="auto">
          <a:xfrm>
            <a:off x="1703339" y="23913824"/>
            <a:ext cx="412552" cy="303371"/>
          </a:xfrm>
          <a:prstGeom prst="flowChartConnector">
            <a:avLst/>
          </a:prstGeom>
          <a:solidFill>
            <a:srgbClr val="00A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57386" name="AutoShape 45"/>
          <p:cNvSpPr>
            <a:spLocks noChangeArrowheads="1"/>
          </p:cNvSpPr>
          <p:nvPr/>
        </p:nvSpPr>
        <p:spPr bwMode="auto">
          <a:xfrm>
            <a:off x="2106513" y="24368881"/>
            <a:ext cx="415678" cy="297535"/>
          </a:xfrm>
          <a:prstGeom prst="flowChartConnector">
            <a:avLst/>
          </a:prstGeom>
          <a:solidFill>
            <a:srgbClr val="00A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57387" name="AutoShape 46"/>
          <p:cNvSpPr>
            <a:spLocks noChangeArrowheads="1"/>
          </p:cNvSpPr>
          <p:nvPr/>
        </p:nvSpPr>
        <p:spPr bwMode="auto">
          <a:xfrm>
            <a:off x="2522192" y="24818102"/>
            <a:ext cx="403174" cy="303371"/>
          </a:xfrm>
          <a:prstGeom prst="flowChartConnector">
            <a:avLst/>
          </a:prstGeom>
          <a:solidFill>
            <a:srgbClr val="00A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57388" name="AutoShape 47"/>
          <p:cNvSpPr>
            <a:spLocks noChangeArrowheads="1"/>
          </p:cNvSpPr>
          <p:nvPr/>
        </p:nvSpPr>
        <p:spPr bwMode="auto">
          <a:xfrm>
            <a:off x="265659" y="15827815"/>
            <a:ext cx="1637705" cy="495893"/>
          </a:xfrm>
          <a:prstGeom prst="flowChartDocumen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57389" name="AutoShape 48"/>
          <p:cNvSpPr>
            <a:spLocks noChangeArrowheads="1"/>
          </p:cNvSpPr>
          <p:nvPr/>
        </p:nvSpPr>
        <p:spPr bwMode="auto">
          <a:xfrm>
            <a:off x="265659" y="16475394"/>
            <a:ext cx="1497061" cy="484229"/>
          </a:xfrm>
          <a:prstGeom prst="flowChartDocumen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57390" name="AutoShape 49"/>
          <p:cNvSpPr>
            <a:spLocks noChangeArrowheads="1"/>
          </p:cNvSpPr>
          <p:nvPr/>
        </p:nvSpPr>
        <p:spPr bwMode="auto">
          <a:xfrm>
            <a:off x="265659" y="17076305"/>
            <a:ext cx="2175272" cy="449221"/>
          </a:xfrm>
          <a:prstGeom prst="flowChartDocumen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57391" name="AutoShape 50"/>
          <p:cNvSpPr>
            <a:spLocks noChangeArrowheads="1"/>
          </p:cNvSpPr>
          <p:nvPr/>
        </p:nvSpPr>
        <p:spPr bwMode="auto">
          <a:xfrm>
            <a:off x="265659" y="17718052"/>
            <a:ext cx="2175272" cy="565902"/>
          </a:xfrm>
          <a:prstGeom prst="flowChartDocumen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57392" name="AutoShape 51"/>
          <p:cNvSpPr>
            <a:spLocks noChangeArrowheads="1"/>
          </p:cNvSpPr>
          <p:nvPr/>
        </p:nvSpPr>
        <p:spPr bwMode="auto">
          <a:xfrm>
            <a:off x="1903365" y="15868650"/>
            <a:ext cx="406301" cy="303371"/>
          </a:xfrm>
          <a:prstGeom prst="flowChartConnector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57393" name="AutoShape 52"/>
          <p:cNvSpPr>
            <a:spLocks noChangeArrowheads="1"/>
          </p:cNvSpPr>
          <p:nvPr/>
        </p:nvSpPr>
        <p:spPr bwMode="auto">
          <a:xfrm>
            <a:off x="1762720" y="16580406"/>
            <a:ext cx="415678" cy="303371"/>
          </a:xfrm>
          <a:prstGeom prst="flowChartConnector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57394" name="AutoShape 53"/>
          <p:cNvSpPr>
            <a:spLocks noChangeArrowheads="1"/>
          </p:cNvSpPr>
          <p:nvPr/>
        </p:nvSpPr>
        <p:spPr bwMode="auto">
          <a:xfrm>
            <a:off x="2440932" y="17076303"/>
            <a:ext cx="415676" cy="303371"/>
          </a:xfrm>
          <a:prstGeom prst="flowChartConnector">
            <a:avLst/>
          </a:pr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57395" name="AutoShape 54"/>
          <p:cNvSpPr>
            <a:spLocks noChangeArrowheads="1"/>
          </p:cNvSpPr>
          <p:nvPr/>
        </p:nvSpPr>
        <p:spPr bwMode="auto">
          <a:xfrm>
            <a:off x="2440932" y="17834731"/>
            <a:ext cx="415676" cy="303371"/>
          </a:xfrm>
          <a:prstGeom prst="flowChartConnector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57396" name="AutoShape 55"/>
          <p:cNvSpPr>
            <a:spLocks noChangeArrowheads="1"/>
          </p:cNvSpPr>
          <p:nvPr/>
        </p:nvSpPr>
        <p:spPr bwMode="auto">
          <a:xfrm>
            <a:off x="71886" y="22857857"/>
            <a:ext cx="1631454" cy="490061"/>
          </a:xfrm>
          <a:prstGeom prst="flowChartDocumen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57397" name="AutoShape 56"/>
          <p:cNvSpPr>
            <a:spLocks noChangeArrowheads="1"/>
          </p:cNvSpPr>
          <p:nvPr/>
        </p:nvSpPr>
        <p:spPr bwMode="auto">
          <a:xfrm>
            <a:off x="71886" y="23464601"/>
            <a:ext cx="2044005" cy="484229"/>
          </a:xfrm>
          <a:prstGeom prst="flowChartDocumen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57398" name="AutoShape 57"/>
          <p:cNvSpPr>
            <a:spLocks noChangeArrowheads="1"/>
          </p:cNvSpPr>
          <p:nvPr/>
        </p:nvSpPr>
        <p:spPr bwMode="auto">
          <a:xfrm>
            <a:off x="468809" y="11598118"/>
            <a:ext cx="1225153" cy="455057"/>
          </a:xfrm>
          <a:prstGeom prst="flowChartDocumen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57399" name="AutoShape 58"/>
          <p:cNvSpPr>
            <a:spLocks noChangeArrowheads="1"/>
          </p:cNvSpPr>
          <p:nvPr/>
        </p:nvSpPr>
        <p:spPr bwMode="auto">
          <a:xfrm>
            <a:off x="468809" y="12204861"/>
            <a:ext cx="1903364" cy="455057"/>
          </a:xfrm>
          <a:prstGeom prst="flowChartDocumen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57400" name="AutoShape 59"/>
          <p:cNvSpPr>
            <a:spLocks noChangeArrowheads="1"/>
          </p:cNvSpPr>
          <p:nvPr/>
        </p:nvSpPr>
        <p:spPr bwMode="auto">
          <a:xfrm>
            <a:off x="468808" y="12776597"/>
            <a:ext cx="1628330" cy="490061"/>
          </a:xfrm>
          <a:prstGeom prst="flowChartDocumen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57401" name="AutoShape 60"/>
          <p:cNvSpPr>
            <a:spLocks noChangeArrowheads="1"/>
          </p:cNvSpPr>
          <p:nvPr/>
        </p:nvSpPr>
        <p:spPr bwMode="auto">
          <a:xfrm>
            <a:off x="1703339" y="22857857"/>
            <a:ext cx="412552" cy="303371"/>
          </a:xfrm>
          <a:prstGeom prst="flowChartConnector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57402" name="AutoShape 61"/>
          <p:cNvSpPr>
            <a:spLocks noChangeArrowheads="1"/>
          </p:cNvSpPr>
          <p:nvPr/>
        </p:nvSpPr>
        <p:spPr bwMode="auto">
          <a:xfrm>
            <a:off x="2115891" y="23312916"/>
            <a:ext cx="406301" cy="297539"/>
          </a:xfrm>
          <a:prstGeom prst="flowChartConnector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57403" name="AutoShape 62"/>
          <p:cNvSpPr>
            <a:spLocks noChangeArrowheads="1"/>
          </p:cNvSpPr>
          <p:nvPr/>
        </p:nvSpPr>
        <p:spPr bwMode="auto">
          <a:xfrm>
            <a:off x="2415929" y="12210695"/>
            <a:ext cx="406301" cy="297535"/>
          </a:xfrm>
          <a:prstGeom prst="flowChartConnector">
            <a:avLst/>
          </a:prstGeom>
          <a:solidFill>
            <a:srgbClr val="005EB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57404" name="AutoShape 63"/>
          <p:cNvSpPr>
            <a:spLocks noChangeArrowheads="1"/>
          </p:cNvSpPr>
          <p:nvPr/>
        </p:nvSpPr>
        <p:spPr bwMode="auto">
          <a:xfrm>
            <a:off x="1693962" y="11598116"/>
            <a:ext cx="412552" cy="303371"/>
          </a:xfrm>
          <a:prstGeom prst="flowChartConnector">
            <a:avLst/>
          </a:prstGeom>
          <a:solidFill>
            <a:srgbClr val="005EB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57405" name="AutoShape 64"/>
          <p:cNvSpPr>
            <a:spLocks noChangeArrowheads="1"/>
          </p:cNvSpPr>
          <p:nvPr/>
        </p:nvSpPr>
        <p:spPr bwMode="auto">
          <a:xfrm>
            <a:off x="275035" y="18447305"/>
            <a:ext cx="2447182" cy="449225"/>
          </a:xfrm>
          <a:prstGeom prst="flowChartDocument">
            <a:avLst/>
          </a:prstGeom>
          <a:solidFill>
            <a:srgbClr val="608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57406" name="AutoShape 65"/>
          <p:cNvSpPr>
            <a:spLocks noChangeArrowheads="1"/>
          </p:cNvSpPr>
          <p:nvPr/>
        </p:nvSpPr>
        <p:spPr bwMode="auto">
          <a:xfrm>
            <a:off x="275034" y="19054048"/>
            <a:ext cx="1225153" cy="449225"/>
          </a:xfrm>
          <a:prstGeom prst="flowChartDocument">
            <a:avLst/>
          </a:prstGeom>
          <a:solidFill>
            <a:srgbClr val="608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57407" name="AutoShape 66"/>
          <p:cNvSpPr>
            <a:spLocks noChangeArrowheads="1"/>
          </p:cNvSpPr>
          <p:nvPr/>
        </p:nvSpPr>
        <p:spPr bwMode="auto">
          <a:xfrm>
            <a:off x="275034" y="19660790"/>
            <a:ext cx="1903364" cy="449225"/>
          </a:xfrm>
          <a:prstGeom prst="flowChartDocument">
            <a:avLst/>
          </a:prstGeom>
          <a:solidFill>
            <a:srgbClr val="608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57408" name="AutoShape 67"/>
          <p:cNvSpPr>
            <a:spLocks noChangeArrowheads="1"/>
          </p:cNvSpPr>
          <p:nvPr/>
        </p:nvSpPr>
        <p:spPr bwMode="auto">
          <a:xfrm>
            <a:off x="275034" y="20220861"/>
            <a:ext cx="1637705" cy="495897"/>
          </a:xfrm>
          <a:prstGeom prst="flowChartDocument">
            <a:avLst/>
          </a:prstGeom>
          <a:solidFill>
            <a:srgbClr val="608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57409" name="AutoShape 68"/>
          <p:cNvSpPr>
            <a:spLocks noChangeArrowheads="1"/>
          </p:cNvSpPr>
          <p:nvPr/>
        </p:nvSpPr>
        <p:spPr bwMode="auto">
          <a:xfrm>
            <a:off x="275035" y="20868444"/>
            <a:ext cx="1497063" cy="484225"/>
          </a:xfrm>
          <a:prstGeom prst="flowChartDocument">
            <a:avLst/>
          </a:prstGeom>
          <a:solidFill>
            <a:srgbClr val="608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57410" name="AutoShape 69"/>
          <p:cNvSpPr>
            <a:spLocks noChangeArrowheads="1"/>
          </p:cNvSpPr>
          <p:nvPr/>
        </p:nvSpPr>
        <p:spPr bwMode="auto">
          <a:xfrm>
            <a:off x="275034" y="21469350"/>
            <a:ext cx="2175272" cy="449225"/>
          </a:xfrm>
          <a:prstGeom prst="flowChartDocument">
            <a:avLst/>
          </a:prstGeom>
          <a:solidFill>
            <a:srgbClr val="608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57411" name="AutoShape 70"/>
          <p:cNvSpPr>
            <a:spLocks noChangeArrowheads="1"/>
          </p:cNvSpPr>
          <p:nvPr/>
        </p:nvSpPr>
        <p:spPr bwMode="auto">
          <a:xfrm>
            <a:off x="275034" y="22116935"/>
            <a:ext cx="2175272" cy="565902"/>
          </a:xfrm>
          <a:prstGeom prst="flowChartDocument">
            <a:avLst/>
          </a:prstGeom>
          <a:solidFill>
            <a:srgbClr val="608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…..  …- .</a:t>
            </a:r>
          </a:p>
        </p:txBody>
      </p:sp>
      <p:sp>
        <p:nvSpPr>
          <p:cNvPr id="57412" name="AutoShape 71"/>
          <p:cNvSpPr>
            <a:spLocks noChangeArrowheads="1"/>
          </p:cNvSpPr>
          <p:nvPr/>
        </p:nvSpPr>
        <p:spPr bwMode="auto">
          <a:xfrm>
            <a:off x="2222154" y="19660792"/>
            <a:ext cx="412552" cy="297539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57413" name="AutoShape 72"/>
          <p:cNvSpPr>
            <a:spLocks noChangeArrowheads="1"/>
          </p:cNvSpPr>
          <p:nvPr/>
        </p:nvSpPr>
        <p:spPr bwMode="auto">
          <a:xfrm>
            <a:off x="1912740" y="20261701"/>
            <a:ext cx="406301" cy="303371"/>
          </a:xfrm>
          <a:prstGeom prst="flowChartConnector">
            <a:avLst/>
          </a:pr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57414" name="AutoShape 73"/>
          <p:cNvSpPr>
            <a:spLocks noChangeArrowheads="1"/>
          </p:cNvSpPr>
          <p:nvPr/>
        </p:nvSpPr>
        <p:spPr bwMode="auto">
          <a:xfrm>
            <a:off x="1772098" y="20973457"/>
            <a:ext cx="415676" cy="303371"/>
          </a:xfrm>
          <a:prstGeom prst="flowChartConnector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57415" name="AutoShape 74"/>
          <p:cNvSpPr>
            <a:spLocks noChangeArrowheads="1"/>
          </p:cNvSpPr>
          <p:nvPr/>
        </p:nvSpPr>
        <p:spPr bwMode="auto">
          <a:xfrm>
            <a:off x="2450306" y="21469350"/>
            <a:ext cx="415678" cy="303371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57416" name="AutoShape 75"/>
          <p:cNvSpPr>
            <a:spLocks noChangeArrowheads="1"/>
          </p:cNvSpPr>
          <p:nvPr/>
        </p:nvSpPr>
        <p:spPr bwMode="auto">
          <a:xfrm>
            <a:off x="2450306" y="22233614"/>
            <a:ext cx="415678" cy="297535"/>
          </a:xfrm>
          <a:prstGeom prst="flowChartConnector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57417" name="AutoShape 76"/>
          <p:cNvSpPr>
            <a:spLocks noChangeArrowheads="1"/>
          </p:cNvSpPr>
          <p:nvPr/>
        </p:nvSpPr>
        <p:spPr bwMode="auto">
          <a:xfrm>
            <a:off x="1506439" y="19054048"/>
            <a:ext cx="406301" cy="303371"/>
          </a:xfrm>
          <a:prstGeom prst="flowChartConnector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6591450" y="4398885"/>
            <a:ext cx="850106" cy="5291497"/>
            <a:chOff x="2109" y="618"/>
            <a:chExt cx="272" cy="907"/>
          </a:xfrm>
        </p:grpSpPr>
        <p:sp>
          <p:nvSpPr>
            <p:cNvPr id="57468" name="AutoShape 78"/>
            <p:cNvSpPr>
              <a:spLocks noChangeArrowheads="1"/>
            </p:cNvSpPr>
            <p:nvPr/>
          </p:nvSpPr>
          <p:spPr bwMode="auto">
            <a:xfrm flipV="1">
              <a:off x="2109" y="618"/>
              <a:ext cx="267" cy="89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fa-IR" sz="6500" dirty="0"/>
            </a:p>
          </p:txBody>
        </p:sp>
        <p:sp>
          <p:nvSpPr>
            <p:cNvPr id="57469" name="AutoShape 79"/>
            <p:cNvSpPr>
              <a:spLocks noChangeArrowheads="1"/>
            </p:cNvSpPr>
            <p:nvPr/>
          </p:nvSpPr>
          <p:spPr bwMode="auto">
            <a:xfrm>
              <a:off x="2135" y="799"/>
              <a:ext cx="241" cy="68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 sz="6500" dirty="0"/>
            </a:p>
          </p:txBody>
        </p:sp>
        <p:sp>
          <p:nvSpPr>
            <p:cNvPr id="57470" name="AutoShape 80"/>
            <p:cNvSpPr>
              <a:spLocks noChangeArrowheads="1"/>
            </p:cNvSpPr>
            <p:nvPr/>
          </p:nvSpPr>
          <p:spPr bwMode="auto">
            <a:xfrm>
              <a:off x="2140" y="1037"/>
              <a:ext cx="241" cy="69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 sz="6500" dirty="0"/>
            </a:p>
          </p:txBody>
        </p:sp>
        <p:sp>
          <p:nvSpPr>
            <p:cNvPr id="57471" name="AutoShape 81"/>
            <p:cNvSpPr>
              <a:spLocks noChangeArrowheads="1"/>
            </p:cNvSpPr>
            <p:nvPr/>
          </p:nvSpPr>
          <p:spPr bwMode="auto">
            <a:xfrm>
              <a:off x="2135" y="1276"/>
              <a:ext cx="241" cy="68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 sz="6500" dirty="0"/>
            </a:p>
          </p:txBody>
        </p:sp>
        <p:sp>
          <p:nvSpPr>
            <p:cNvPr id="57472" name="AutoShape 82"/>
            <p:cNvSpPr>
              <a:spLocks noChangeArrowheads="1"/>
            </p:cNvSpPr>
            <p:nvPr/>
          </p:nvSpPr>
          <p:spPr bwMode="auto">
            <a:xfrm>
              <a:off x="2131" y="1457"/>
              <a:ext cx="241" cy="68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 sz="6500" dirty="0"/>
            </a:p>
          </p:txBody>
        </p:sp>
      </p:grpSp>
      <p:sp>
        <p:nvSpPr>
          <p:cNvPr id="203859" name="Line 83"/>
          <p:cNvSpPr>
            <a:spLocks noChangeShapeType="1"/>
          </p:cNvSpPr>
          <p:nvPr/>
        </p:nvSpPr>
        <p:spPr bwMode="auto">
          <a:xfrm>
            <a:off x="3187898" y="4136354"/>
            <a:ext cx="3262908" cy="1055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246888" tIns="123444" rIns="246888" bIns="123444"/>
          <a:lstStyle/>
          <a:p>
            <a:endParaRPr lang="en-US"/>
          </a:p>
        </p:txBody>
      </p:sp>
      <p:sp>
        <p:nvSpPr>
          <p:cNvPr id="203860" name="Line 84"/>
          <p:cNvSpPr>
            <a:spLocks noChangeShapeType="1"/>
          </p:cNvSpPr>
          <p:nvPr/>
        </p:nvSpPr>
        <p:spPr bwMode="auto">
          <a:xfrm flipV="1">
            <a:off x="2337793" y="7041717"/>
            <a:ext cx="4394299" cy="15926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246888" tIns="123444" rIns="246888" bIns="123444"/>
          <a:lstStyle/>
          <a:p>
            <a:endParaRPr lang="en-US"/>
          </a:p>
        </p:txBody>
      </p:sp>
      <p:sp>
        <p:nvSpPr>
          <p:cNvPr id="203861" name="Line 85"/>
          <p:cNvSpPr>
            <a:spLocks noChangeShapeType="1"/>
          </p:cNvSpPr>
          <p:nvPr/>
        </p:nvSpPr>
        <p:spPr bwMode="auto">
          <a:xfrm flipV="1">
            <a:off x="2478437" y="8634412"/>
            <a:ext cx="4253656" cy="111138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246888" tIns="123444" rIns="246888" bIns="123444"/>
          <a:lstStyle/>
          <a:p>
            <a:endParaRPr lang="en-US"/>
          </a:p>
        </p:txBody>
      </p:sp>
      <p:sp>
        <p:nvSpPr>
          <p:cNvPr id="203862" name="Line 86"/>
          <p:cNvSpPr>
            <a:spLocks noChangeShapeType="1"/>
          </p:cNvSpPr>
          <p:nvPr/>
        </p:nvSpPr>
        <p:spPr bwMode="auto">
          <a:xfrm flipV="1">
            <a:off x="2762845" y="9952911"/>
            <a:ext cx="3828605" cy="47664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246888" tIns="123444" rIns="246888" bIns="123444"/>
          <a:lstStyle/>
          <a:p>
            <a:endParaRPr lang="en-US"/>
          </a:p>
        </p:txBody>
      </p:sp>
      <p:sp>
        <p:nvSpPr>
          <p:cNvPr id="203863" name="Line 87"/>
          <p:cNvSpPr>
            <a:spLocks noChangeShapeType="1"/>
          </p:cNvSpPr>
          <p:nvPr/>
        </p:nvSpPr>
        <p:spPr bwMode="auto">
          <a:xfrm>
            <a:off x="2762845" y="3605450"/>
            <a:ext cx="3828605" cy="7934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246888" tIns="123444" rIns="246888" bIns="123444"/>
          <a:lstStyle/>
          <a:p>
            <a:endParaRPr lang="en-US"/>
          </a:p>
        </p:txBody>
      </p:sp>
      <p:sp>
        <p:nvSpPr>
          <p:cNvPr id="203864" name="Line 88"/>
          <p:cNvSpPr>
            <a:spLocks noChangeShapeType="1"/>
          </p:cNvSpPr>
          <p:nvPr/>
        </p:nvSpPr>
        <p:spPr bwMode="auto">
          <a:xfrm>
            <a:off x="8007252" y="7047547"/>
            <a:ext cx="1418927" cy="58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246888" tIns="123444" rIns="246888" bIns="123444"/>
          <a:lstStyle/>
          <a:p>
            <a:endParaRPr lang="en-US"/>
          </a:p>
        </p:txBody>
      </p:sp>
      <p:sp>
        <p:nvSpPr>
          <p:cNvPr id="203865" name="Oval 89" descr="Granite"/>
          <p:cNvSpPr>
            <a:spLocks noChangeArrowheads="1"/>
          </p:cNvSpPr>
          <p:nvPr/>
        </p:nvSpPr>
        <p:spPr bwMode="auto">
          <a:xfrm>
            <a:off x="9426179" y="6254115"/>
            <a:ext cx="1134518" cy="158686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grpSp>
        <p:nvGrpSpPr>
          <p:cNvPr id="4" name="Group 90"/>
          <p:cNvGrpSpPr>
            <a:grpSpLocks/>
          </p:cNvGrpSpPr>
          <p:nvPr/>
        </p:nvGrpSpPr>
        <p:grpSpPr bwMode="auto">
          <a:xfrm>
            <a:off x="6591450" y="10752181"/>
            <a:ext cx="850106" cy="4235529"/>
            <a:chOff x="2109" y="1752"/>
            <a:chExt cx="272" cy="726"/>
          </a:xfrm>
        </p:grpSpPr>
        <p:sp>
          <p:nvSpPr>
            <p:cNvPr id="57464" name="AutoShape 91"/>
            <p:cNvSpPr>
              <a:spLocks noChangeArrowheads="1"/>
            </p:cNvSpPr>
            <p:nvPr/>
          </p:nvSpPr>
          <p:spPr bwMode="auto">
            <a:xfrm flipV="1">
              <a:off x="2109" y="1752"/>
              <a:ext cx="267" cy="89"/>
            </a:xfrm>
            <a:prstGeom prst="flowChartConnector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fa-IR" sz="6500" dirty="0"/>
            </a:p>
          </p:txBody>
        </p:sp>
        <p:sp>
          <p:nvSpPr>
            <p:cNvPr id="57465" name="AutoShape 92"/>
            <p:cNvSpPr>
              <a:spLocks noChangeArrowheads="1"/>
            </p:cNvSpPr>
            <p:nvPr/>
          </p:nvSpPr>
          <p:spPr bwMode="auto">
            <a:xfrm>
              <a:off x="2135" y="1933"/>
              <a:ext cx="241" cy="68"/>
            </a:xfrm>
            <a:prstGeom prst="flowChartConnector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 sz="6500" dirty="0"/>
            </a:p>
          </p:txBody>
        </p:sp>
        <p:sp>
          <p:nvSpPr>
            <p:cNvPr id="57466" name="AutoShape 93"/>
            <p:cNvSpPr>
              <a:spLocks noChangeArrowheads="1"/>
            </p:cNvSpPr>
            <p:nvPr/>
          </p:nvSpPr>
          <p:spPr bwMode="auto">
            <a:xfrm>
              <a:off x="2140" y="2171"/>
              <a:ext cx="241" cy="69"/>
            </a:xfrm>
            <a:prstGeom prst="flowChartConnector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 sz="6500" dirty="0"/>
            </a:p>
          </p:txBody>
        </p:sp>
        <p:sp>
          <p:nvSpPr>
            <p:cNvPr id="57467" name="AutoShape 94"/>
            <p:cNvSpPr>
              <a:spLocks noChangeArrowheads="1"/>
            </p:cNvSpPr>
            <p:nvPr/>
          </p:nvSpPr>
          <p:spPr bwMode="auto">
            <a:xfrm>
              <a:off x="2135" y="2410"/>
              <a:ext cx="241" cy="68"/>
            </a:xfrm>
            <a:prstGeom prst="flowChartConnector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 sz="6500" dirty="0"/>
            </a:p>
          </p:txBody>
        </p:sp>
      </p:grpSp>
      <p:sp>
        <p:nvSpPr>
          <p:cNvPr id="203871" name="Line 95"/>
          <p:cNvSpPr>
            <a:spLocks noChangeShapeType="1"/>
          </p:cNvSpPr>
          <p:nvPr/>
        </p:nvSpPr>
        <p:spPr bwMode="auto">
          <a:xfrm flipV="1">
            <a:off x="2337793" y="11277245"/>
            <a:ext cx="4394299" cy="2117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246888" tIns="123444" rIns="246888" bIns="123444"/>
          <a:lstStyle/>
          <a:p>
            <a:endParaRPr lang="en-US"/>
          </a:p>
        </p:txBody>
      </p:sp>
      <p:sp>
        <p:nvSpPr>
          <p:cNvPr id="203872" name="Line 96"/>
          <p:cNvSpPr>
            <a:spLocks noChangeShapeType="1"/>
          </p:cNvSpPr>
          <p:nvPr/>
        </p:nvSpPr>
        <p:spPr bwMode="auto">
          <a:xfrm>
            <a:off x="2197151" y="4929785"/>
            <a:ext cx="4534941" cy="68783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246888" tIns="123444" rIns="246888" bIns="123444"/>
          <a:lstStyle/>
          <a:p>
            <a:endParaRPr lang="en-US"/>
          </a:p>
        </p:txBody>
      </p:sp>
      <p:sp>
        <p:nvSpPr>
          <p:cNvPr id="203873" name="Line 97"/>
          <p:cNvSpPr>
            <a:spLocks noChangeShapeType="1"/>
          </p:cNvSpPr>
          <p:nvPr/>
        </p:nvSpPr>
        <p:spPr bwMode="auto">
          <a:xfrm flipV="1">
            <a:off x="2906613" y="13395009"/>
            <a:ext cx="3825478" cy="37046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246888" tIns="123444" rIns="246888" bIns="123444"/>
          <a:lstStyle/>
          <a:p>
            <a:endParaRPr lang="en-US"/>
          </a:p>
        </p:txBody>
      </p:sp>
      <p:sp>
        <p:nvSpPr>
          <p:cNvPr id="203875" name="Line 99"/>
          <p:cNvSpPr>
            <a:spLocks noChangeShapeType="1"/>
          </p:cNvSpPr>
          <p:nvPr/>
        </p:nvSpPr>
        <p:spPr bwMode="auto">
          <a:xfrm flipV="1">
            <a:off x="2197152" y="14719344"/>
            <a:ext cx="4394299" cy="58223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246888" tIns="123444" rIns="246888" bIns="123444"/>
          <a:lstStyle/>
          <a:p>
            <a:endParaRPr lang="en-US"/>
          </a:p>
        </p:txBody>
      </p:sp>
      <p:sp>
        <p:nvSpPr>
          <p:cNvPr id="203876" name="Line 100"/>
          <p:cNvSpPr>
            <a:spLocks noChangeShapeType="1"/>
          </p:cNvSpPr>
          <p:nvPr/>
        </p:nvSpPr>
        <p:spPr bwMode="auto">
          <a:xfrm>
            <a:off x="8007252" y="12858274"/>
            <a:ext cx="1418927" cy="58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246888" tIns="123444" rIns="246888" bIns="123444"/>
          <a:lstStyle/>
          <a:p>
            <a:endParaRPr lang="en-US"/>
          </a:p>
        </p:txBody>
      </p:sp>
      <p:sp>
        <p:nvSpPr>
          <p:cNvPr id="203877" name="Oval 101" descr="Bouquet"/>
          <p:cNvSpPr>
            <a:spLocks noChangeArrowheads="1"/>
          </p:cNvSpPr>
          <p:nvPr/>
        </p:nvSpPr>
        <p:spPr bwMode="auto">
          <a:xfrm>
            <a:off x="9426179" y="12070677"/>
            <a:ext cx="1134518" cy="1586865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203878" name="Oval 102" descr="Pink tissue paper"/>
          <p:cNvSpPr>
            <a:spLocks noChangeArrowheads="1"/>
          </p:cNvSpPr>
          <p:nvPr/>
        </p:nvSpPr>
        <p:spPr bwMode="auto">
          <a:xfrm>
            <a:off x="9426179" y="14188440"/>
            <a:ext cx="1134518" cy="1586865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203879" name="Oval 103" descr="Woven mat"/>
          <p:cNvSpPr>
            <a:spLocks noChangeArrowheads="1"/>
          </p:cNvSpPr>
          <p:nvPr/>
        </p:nvSpPr>
        <p:spPr bwMode="auto">
          <a:xfrm>
            <a:off x="9426179" y="20279201"/>
            <a:ext cx="1134518" cy="1586865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203880" name="Oval 104" descr="Brown marble"/>
          <p:cNvSpPr>
            <a:spLocks noChangeArrowheads="1"/>
          </p:cNvSpPr>
          <p:nvPr/>
        </p:nvSpPr>
        <p:spPr bwMode="auto">
          <a:xfrm>
            <a:off x="9426179" y="22128601"/>
            <a:ext cx="1134518" cy="1586865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203881" name="Oval 105" descr="Denim"/>
          <p:cNvSpPr>
            <a:spLocks noChangeArrowheads="1"/>
          </p:cNvSpPr>
          <p:nvPr/>
        </p:nvSpPr>
        <p:spPr bwMode="auto">
          <a:xfrm>
            <a:off x="9426179" y="23616285"/>
            <a:ext cx="1134518" cy="1586865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203882" name="Oval 106"/>
          <p:cNvSpPr>
            <a:spLocks noChangeArrowheads="1"/>
          </p:cNvSpPr>
          <p:nvPr/>
        </p:nvSpPr>
        <p:spPr bwMode="auto">
          <a:xfrm>
            <a:off x="9426179" y="18161438"/>
            <a:ext cx="1134518" cy="158686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203883" name="Oval 107" descr="Canvas"/>
          <p:cNvSpPr>
            <a:spLocks noChangeArrowheads="1"/>
          </p:cNvSpPr>
          <p:nvPr/>
        </p:nvSpPr>
        <p:spPr bwMode="auto">
          <a:xfrm>
            <a:off x="9426179" y="16306207"/>
            <a:ext cx="1134518" cy="1586865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203884" name="Line 108"/>
          <p:cNvSpPr>
            <a:spLocks noChangeShapeType="1"/>
          </p:cNvSpPr>
          <p:nvPr/>
        </p:nvSpPr>
        <p:spPr bwMode="auto">
          <a:xfrm flipV="1">
            <a:off x="10560696" y="9690380"/>
            <a:ext cx="709463" cy="29111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246888" tIns="123444" rIns="246888" bIns="123444"/>
          <a:lstStyle/>
          <a:p>
            <a:endParaRPr lang="en-US"/>
          </a:p>
        </p:txBody>
      </p:sp>
      <p:sp>
        <p:nvSpPr>
          <p:cNvPr id="203885" name="Line 109"/>
          <p:cNvSpPr>
            <a:spLocks noChangeShapeType="1"/>
          </p:cNvSpPr>
          <p:nvPr/>
        </p:nvSpPr>
        <p:spPr bwMode="auto">
          <a:xfrm flipV="1">
            <a:off x="10560696" y="9958748"/>
            <a:ext cx="1275159" cy="87335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246888" tIns="123444" rIns="246888" bIns="123444"/>
          <a:lstStyle/>
          <a:p>
            <a:endParaRPr lang="en-US"/>
          </a:p>
        </p:txBody>
      </p:sp>
      <p:sp>
        <p:nvSpPr>
          <p:cNvPr id="203886" name="Line 110"/>
          <p:cNvSpPr>
            <a:spLocks noChangeShapeType="1"/>
          </p:cNvSpPr>
          <p:nvPr/>
        </p:nvSpPr>
        <p:spPr bwMode="auto">
          <a:xfrm>
            <a:off x="10560697" y="7047549"/>
            <a:ext cx="990748" cy="13243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246888" tIns="123444" rIns="246888" bIns="123444"/>
          <a:lstStyle/>
          <a:p>
            <a:endParaRPr lang="en-US"/>
          </a:p>
        </p:txBody>
      </p:sp>
      <p:sp>
        <p:nvSpPr>
          <p:cNvPr id="203887" name="Rectangle 111"/>
          <p:cNvSpPr>
            <a:spLocks noChangeArrowheads="1"/>
          </p:cNvSpPr>
          <p:nvPr/>
        </p:nvSpPr>
        <p:spPr bwMode="auto">
          <a:xfrm>
            <a:off x="11126391" y="8371883"/>
            <a:ext cx="1278286" cy="1318498"/>
          </a:xfrm>
          <a:prstGeom prst="rect">
            <a:avLst/>
          </a:prstGeom>
          <a:gradFill rotWithShape="1">
            <a:gsLst>
              <a:gs pos="0">
                <a:srgbClr val="CC0066"/>
              </a:gs>
              <a:gs pos="50000">
                <a:schemeClr val="accent1"/>
              </a:gs>
              <a:gs pos="100000">
                <a:srgbClr val="CC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>
              <a:defRPr/>
            </a:pPr>
            <a:endParaRPr lang="fa-IR" sz="6500" dirty="0">
              <a:latin typeface="Arial" charset="0"/>
              <a:cs typeface="Arial" charset="0"/>
            </a:endParaRPr>
          </a:p>
        </p:txBody>
      </p:sp>
      <p:sp>
        <p:nvSpPr>
          <p:cNvPr id="203888" name="Line 112"/>
          <p:cNvSpPr>
            <a:spLocks noChangeShapeType="1"/>
          </p:cNvSpPr>
          <p:nvPr/>
        </p:nvSpPr>
        <p:spPr bwMode="auto">
          <a:xfrm flipV="1">
            <a:off x="10560697" y="18686506"/>
            <a:ext cx="1418927" cy="58223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246888" tIns="123444" rIns="246888" bIns="123444"/>
          <a:lstStyle/>
          <a:p>
            <a:endParaRPr lang="en-US"/>
          </a:p>
        </p:txBody>
      </p:sp>
      <p:sp>
        <p:nvSpPr>
          <p:cNvPr id="203889" name="Rectangle 113"/>
          <p:cNvSpPr>
            <a:spLocks noChangeArrowheads="1"/>
          </p:cNvSpPr>
          <p:nvPr/>
        </p:nvSpPr>
        <p:spPr bwMode="auto">
          <a:xfrm>
            <a:off x="11410802" y="16837106"/>
            <a:ext cx="1134516" cy="1855232"/>
          </a:xfrm>
          <a:prstGeom prst="rect">
            <a:avLst/>
          </a:prstGeom>
          <a:gradFill rotWithShape="1">
            <a:gsLst>
              <a:gs pos="0">
                <a:srgbClr val="D7D7D7"/>
              </a:gs>
              <a:gs pos="50000">
                <a:srgbClr val="FFCC99"/>
              </a:gs>
              <a:gs pos="100000">
                <a:srgbClr val="D7D7D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203890" name="Rectangle 114"/>
          <p:cNvSpPr>
            <a:spLocks noChangeArrowheads="1"/>
          </p:cNvSpPr>
          <p:nvPr/>
        </p:nvSpPr>
        <p:spPr bwMode="auto">
          <a:xfrm>
            <a:off x="11695213" y="12869943"/>
            <a:ext cx="1134518" cy="2117767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chemeClr val="accent1"/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>
              <a:defRPr/>
            </a:pPr>
            <a:endParaRPr lang="fa-IR" sz="6500" dirty="0">
              <a:latin typeface="Arial" charset="0"/>
              <a:cs typeface="Arial" charset="0"/>
            </a:endParaRPr>
          </a:p>
        </p:txBody>
      </p:sp>
      <p:sp>
        <p:nvSpPr>
          <p:cNvPr id="203891" name="Line 115"/>
          <p:cNvSpPr>
            <a:spLocks noChangeShapeType="1"/>
          </p:cNvSpPr>
          <p:nvPr/>
        </p:nvSpPr>
        <p:spPr bwMode="auto">
          <a:xfrm>
            <a:off x="10420053" y="7572613"/>
            <a:ext cx="1559571" cy="5297329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lIns="246888" tIns="123444" rIns="246888" bIns="123444"/>
          <a:lstStyle/>
          <a:p>
            <a:endParaRPr lang="en-US"/>
          </a:p>
        </p:txBody>
      </p:sp>
      <p:sp>
        <p:nvSpPr>
          <p:cNvPr id="203892" name="Line 116"/>
          <p:cNvSpPr>
            <a:spLocks noChangeShapeType="1"/>
          </p:cNvSpPr>
          <p:nvPr/>
        </p:nvSpPr>
        <p:spPr bwMode="auto">
          <a:xfrm flipV="1">
            <a:off x="10276286" y="14188442"/>
            <a:ext cx="1418927" cy="26486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246888" tIns="123444" rIns="246888" bIns="123444"/>
          <a:lstStyle/>
          <a:p>
            <a:endParaRPr lang="en-US"/>
          </a:p>
        </p:txBody>
      </p:sp>
      <p:sp>
        <p:nvSpPr>
          <p:cNvPr id="203893" name="Line 117"/>
          <p:cNvSpPr>
            <a:spLocks noChangeShapeType="1"/>
          </p:cNvSpPr>
          <p:nvPr/>
        </p:nvSpPr>
        <p:spPr bwMode="auto">
          <a:xfrm flipV="1">
            <a:off x="10420053" y="14987710"/>
            <a:ext cx="1559571" cy="58165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246888" tIns="123444" rIns="246888" bIns="123444"/>
          <a:lstStyle/>
          <a:p>
            <a:endParaRPr lang="en-US"/>
          </a:p>
        </p:txBody>
      </p:sp>
      <p:sp>
        <p:nvSpPr>
          <p:cNvPr id="203894" name="Line 118"/>
          <p:cNvSpPr>
            <a:spLocks noChangeShapeType="1"/>
          </p:cNvSpPr>
          <p:nvPr/>
        </p:nvSpPr>
        <p:spPr bwMode="auto">
          <a:xfrm>
            <a:off x="10560697" y="15250239"/>
            <a:ext cx="1418927" cy="15868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246888" tIns="123444" rIns="246888" bIns="123444"/>
          <a:lstStyle/>
          <a:p>
            <a:endParaRPr lang="en-US"/>
          </a:p>
        </p:txBody>
      </p:sp>
      <p:sp>
        <p:nvSpPr>
          <p:cNvPr id="203895" name="AutoShape 119"/>
          <p:cNvSpPr>
            <a:spLocks noChangeArrowheads="1"/>
          </p:cNvSpPr>
          <p:nvPr/>
        </p:nvSpPr>
        <p:spPr bwMode="auto">
          <a:xfrm>
            <a:off x="13395425" y="11277245"/>
            <a:ext cx="1843980" cy="3710464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CCFF99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203896" name="Line 120"/>
          <p:cNvSpPr>
            <a:spLocks noChangeShapeType="1"/>
          </p:cNvSpPr>
          <p:nvPr/>
        </p:nvSpPr>
        <p:spPr bwMode="auto">
          <a:xfrm flipV="1">
            <a:off x="12545318" y="13657544"/>
            <a:ext cx="1278286" cy="3972995"/>
          </a:xfrm>
          <a:prstGeom prst="line">
            <a:avLst/>
          </a:prstGeom>
          <a:noFill/>
          <a:ln w="38100">
            <a:solidFill>
              <a:srgbClr val="CCFF99"/>
            </a:solidFill>
            <a:round/>
            <a:headEnd type="none" w="lg" len="lg"/>
            <a:tailEnd/>
          </a:ln>
        </p:spPr>
        <p:txBody>
          <a:bodyPr lIns="246888" tIns="123444" rIns="246888" bIns="123444"/>
          <a:lstStyle/>
          <a:p>
            <a:endParaRPr lang="en-US"/>
          </a:p>
        </p:txBody>
      </p:sp>
      <p:sp>
        <p:nvSpPr>
          <p:cNvPr id="203897" name="Line 121"/>
          <p:cNvSpPr>
            <a:spLocks noChangeShapeType="1"/>
          </p:cNvSpPr>
          <p:nvPr/>
        </p:nvSpPr>
        <p:spPr bwMode="auto">
          <a:xfrm flipV="1">
            <a:off x="12829729" y="12601577"/>
            <a:ext cx="1134516" cy="530902"/>
          </a:xfrm>
          <a:prstGeom prst="line">
            <a:avLst/>
          </a:prstGeom>
          <a:noFill/>
          <a:ln w="38100">
            <a:solidFill>
              <a:srgbClr val="CCFF99"/>
            </a:solidFill>
            <a:round/>
            <a:headEnd/>
            <a:tailEnd/>
          </a:ln>
        </p:spPr>
        <p:txBody>
          <a:bodyPr lIns="246888" tIns="123444" rIns="246888" bIns="123444"/>
          <a:lstStyle/>
          <a:p>
            <a:endParaRPr lang="en-US"/>
          </a:p>
        </p:txBody>
      </p:sp>
      <p:sp>
        <p:nvSpPr>
          <p:cNvPr id="203898" name="Line 122"/>
          <p:cNvSpPr>
            <a:spLocks noChangeShapeType="1"/>
          </p:cNvSpPr>
          <p:nvPr/>
        </p:nvSpPr>
        <p:spPr bwMode="auto">
          <a:xfrm>
            <a:off x="12545319" y="9696212"/>
            <a:ext cx="1418927" cy="1849400"/>
          </a:xfrm>
          <a:prstGeom prst="line">
            <a:avLst/>
          </a:prstGeom>
          <a:noFill/>
          <a:ln w="38100">
            <a:solidFill>
              <a:srgbClr val="CCFF99"/>
            </a:solidFill>
            <a:round/>
            <a:headEnd/>
            <a:tailEnd/>
          </a:ln>
        </p:spPr>
        <p:txBody>
          <a:bodyPr lIns="246888" tIns="123444" rIns="246888" bIns="123444"/>
          <a:lstStyle/>
          <a:p>
            <a:endParaRPr lang="en-US"/>
          </a:p>
        </p:txBody>
      </p:sp>
      <p:sp>
        <p:nvSpPr>
          <p:cNvPr id="203899" name="Line 123"/>
          <p:cNvSpPr>
            <a:spLocks noChangeShapeType="1"/>
          </p:cNvSpPr>
          <p:nvPr/>
        </p:nvSpPr>
        <p:spPr bwMode="auto">
          <a:xfrm flipV="1">
            <a:off x="10701338" y="15250241"/>
            <a:ext cx="3544193" cy="7415095"/>
          </a:xfrm>
          <a:prstGeom prst="line">
            <a:avLst/>
          </a:prstGeom>
          <a:noFill/>
          <a:ln w="28575">
            <a:solidFill>
              <a:srgbClr val="CCFF99"/>
            </a:solidFill>
            <a:round/>
            <a:headEnd/>
            <a:tailEnd/>
          </a:ln>
        </p:spPr>
        <p:txBody>
          <a:bodyPr lIns="246888" tIns="123444" rIns="246888" bIns="123444"/>
          <a:lstStyle/>
          <a:p>
            <a:endParaRPr lang="en-US"/>
          </a:p>
        </p:txBody>
      </p:sp>
      <p:sp>
        <p:nvSpPr>
          <p:cNvPr id="203902" name="Rectangle 126"/>
          <p:cNvSpPr>
            <a:spLocks noChangeArrowheads="1"/>
          </p:cNvSpPr>
          <p:nvPr/>
        </p:nvSpPr>
        <p:spPr bwMode="auto">
          <a:xfrm>
            <a:off x="990751" y="694255"/>
            <a:ext cx="4606826" cy="175740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lIns="246888" tIns="123444" rIns="246888" bIns="123444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Substantive </a:t>
            </a:r>
            <a:r>
              <a:rPr lang="en-US" b="1" i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coding</a:t>
            </a:r>
          </a:p>
        </p:txBody>
      </p:sp>
      <p:sp>
        <p:nvSpPr>
          <p:cNvPr id="203903" name="Rectangle 127"/>
          <p:cNvSpPr>
            <a:spLocks noChangeArrowheads="1"/>
          </p:cNvSpPr>
          <p:nvPr/>
        </p:nvSpPr>
        <p:spPr bwMode="auto">
          <a:xfrm>
            <a:off x="7441557" y="694255"/>
            <a:ext cx="3969246" cy="3265509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lIns="246888" tIns="123444" rIns="246888" bIns="123444">
            <a:spAutoFit/>
          </a:bodyPr>
          <a:lstStyle/>
          <a:p>
            <a:pPr algn="ctr">
              <a:defRPr/>
            </a:pPr>
            <a:r>
              <a:rPr lang="en-US" b="1" i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Continuous with previous phase</a:t>
            </a:r>
          </a:p>
        </p:txBody>
      </p:sp>
      <p:sp>
        <p:nvSpPr>
          <p:cNvPr id="203905" name="Rectangle 129"/>
          <p:cNvSpPr>
            <a:spLocks noChangeArrowheads="1"/>
          </p:cNvSpPr>
          <p:nvPr/>
        </p:nvSpPr>
        <p:spPr bwMode="auto">
          <a:xfrm>
            <a:off x="12545319" y="694255"/>
            <a:ext cx="3694806" cy="100335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46888" tIns="123444" rIns="246888" bIns="123444">
            <a:spAutoFit/>
          </a:bodyPr>
          <a:lstStyle/>
          <a:p>
            <a:pPr algn="ctr">
              <a:defRPr/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Theoretical</a:t>
            </a:r>
          </a:p>
        </p:txBody>
      </p:sp>
      <p:sp>
        <p:nvSpPr>
          <p:cNvPr id="203906" name="AutoShape 130"/>
          <p:cNvSpPr>
            <a:spLocks/>
          </p:cNvSpPr>
          <p:nvPr/>
        </p:nvSpPr>
        <p:spPr bwMode="auto">
          <a:xfrm>
            <a:off x="7441557" y="4661420"/>
            <a:ext cx="565695" cy="4766427"/>
          </a:xfrm>
          <a:prstGeom prst="rightBrace">
            <a:avLst>
              <a:gd name="adj1" fmla="val 37615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203907" name="AutoShape 131"/>
          <p:cNvSpPr>
            <a:spLocks/>
          </p:cNvSpPr>
          <p:nvPr/>
        </p:nvSpPr>
        <p:spPr bwMode="auto">
          <a:xfrm>
            <a:off x="7300914" y="10746345"/>
            <a:ext cx="706338" cy="4235529"/>
          </a:xfrm>
          <a:prstGeom prst="rightBrace">
            <a:avLst>
              <a:gd name="adj1" fmla="val 2677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246888" tIns="123444" rIns="246888" bIns="123444" anchor="ctr"/>
          <a:lstStyle/>
          <a:p>
            <a:endParaRPr lang="fa-IR" sz="6500" dirty="0"/>
          </a:p>
        </p:txBody>
      </p:sp>
      <p:sp>
        <p:nvSpPr>
          <p:cNvPr id="203908" name="Text Box 132"/>
          <p:cNvSpPr txBox="1">
            <a:spLocks noChangeArrowheads="1"/>
          </p:cNvSpPr>
          <p:nvPr/>
        </p:nvSpPr>
        <p:spPr bwMode="auto">
          <a:xfrm>
            <a:off x="15020925" y="12601575"/>
            <a:ext cx="2981326" cy="124957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246888" tIns="123444" rIns="246888" bIns="12344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5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Theory</a:t>
            </a:r>
          </a:p>
        </p:txBody>
      </p:sp>
      <p:sp>
        <p:nvSpPr>
          <p:cNvPr id="203910" name="Text Box 134"/>
          <p:cNvSpPr txBox="1">
            <a:spLocks noChangeArrowheads="1"/>
          </p:cNvSpPr>
          <p:nvPr/>
        </p:nvSpPr>
        <p:spPr bwMode="auto">
          <a:xfrm>
            <a:off x="6022629" y="4136352"/>
            <a:ext cx="6663333" cy="174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46888" tIns="123444" rIns="246888" bIns="12344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9700" b="1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Reduction</a:t>
            </a:r>
          </a:p>
        </p:txBody>
      </p:sp>
      <p:sp>
        <p:nvSpPr>
          <p:cNvPr id="203911" name="Line 135"/>
          <p:cNvSpPr>
            <a:spLocks noChangeShapeType="1"/>
          </p:cNvSpPr>
          <p:nvPr/>
        </p:nvSpPr>
        <p:spPr bwMode="auto">
          <a:xfrm>
            <a:off x="7441556" y="6516650"/>
            <a:ext cx="2834728" cy="0"/>
          </a:xfrm>
          <a:prstGeom prst="line">
            <a:avLst/>
          </a:prstGeom>
          <a:noFill/>
          <a:ln w="9525">
            <a:solidFill>
              <a:srgbClr val="CCFF99"/>
            </a:solidFill>
            <a:round/>
            <a:headEnd/>
            <a:tailEnd type="triangle" w="med" len="med"/>
          </a:ln>
        </p:spPr>
        <p:txBody>
          <a:bodyPr lIns="246888" tIns="123444" rIns="246888" bIns="123444"/>
          <a:lstStyle/>
          <a:p>
            <a:endParaRPr lang="en-US"/>
          </a:p>
        </p:txBody>
      </p:sp>
      <p:sp>
        <p:nvSpPr>
          <p:cNvPr id="2" name="Rectangle 113"/>
          <p:cNvSpPr>
            <a:spLocks noChangeArrowheads="1"/>
          </p:cNvSpPr>
          <p:nvPr/>
        </p:nvSpPr>
        <p:spPr bwMode="auto">
          <a:xfrm>
            <a:off x="11979623" y="19748305"/>
            <a:ext cx="1134516" cy="1855232"/>
          </a:xfrm>
          <a:prstGeom prst="rect">
            <a:avLst/>
          </a:prstGeom>
          <a:gradFill rotWithShape="1">
            <a:gsLst>
              <a:gs pos="0">
                <a:srgbClr val="D7D7D7"/>
              </a:gs>
              <a:gs pos="50000">
                <a:schemeClr val="accent2"/>
              </a:gs>
              <a:gs pos="100000">
                <a:srgbClr val="D7D7D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6888" tIns="123444" rIns="246888" bIns="123444" anchor="ctr"/>
          <a:lstStyle/>
          <a:p>
            <a:pPr>
              <a:defRPr/>
            </a:pPr>
            <a:endParaRPr lang="fa-IR" sz="6500" dirty="0">
              <a:latin typeface="Arial" charset="0"/>
              <a:cs typeface="Arial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4500563" y="11308914"/>
            <a:ext cx="93773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/>
              <a:t>Then we engage in the coding process that involves several steps: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3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3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3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3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03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3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03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03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3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3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3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3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3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3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3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3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3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3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0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3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3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3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3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3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3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3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3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3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3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3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3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3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3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03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1" dur="20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0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03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03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20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0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203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03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3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3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3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03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03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03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03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03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03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03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03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3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3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8" dur="2000" fill="hold"/>
                                        <p:tgtEl>
                                          <p:spTgt spid="2038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5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038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0388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3" dur="1230" decel="100000"/>
                                        <p:tgtEl>
                                          <p:spTgt spid="20388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4" dur="1230" decel="100000"/>
                                        <p:tgtEl>
                                          <p:spTgt spid="203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03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6" dur="1230" decel="100000"/>
                                        <p:tgtEl>
                                          <p:spTgt spid="203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03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000"/>
                            </p:stCondLst>
                            <p:childTnLst>
                              <p:par>
                                <p:cTn id="18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70" decel="100000"/>
                                        <p:tgtEl>
                                          <p:spTgt spid="2038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770" decel="100000"/>
                                        <p:tgtEl>
                                          <p:spTgt spid="2038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38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5" dur="770" fill="hold"/>
                                        <p:tgtEl>
                                          <p:spTgt spid="203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3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7" dur="770" fill="hold"/>
                                        <p:tgtEl>
                                          <p:spTgt spid="203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3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03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3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03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03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03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03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03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03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03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03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03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03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03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03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00"/>
                            </p:stCondLst>
                            <p:childTnLst>
                              <p:par>
                                <p:cTn id="22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03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03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03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03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20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3" dur="80"/>
                                        <p:tgtEl>
                                          <p:spTgt spid="2039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4" dur="80"/>
                                        <p:tgtEl>
                                          <p:spTgt spid="2039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80"/>
                                        <p:tgtEl>
                                          <p:spTgt spid="2039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8" dur="80"/>
                                        <p:tgtEl>
                                          <p:spTgt spid="2039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9" dur="80"/>
                                        <p:tgtEl>
                                          <p:spTgt spid="2039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80"/>
                                        <p:tgtEl>
                                          <p:spTgt spid="2039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3" dur="80"/>
                                        <p:tgtEl>
                                          <p:spTgt spid="2039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4" dur="80"/>
                                        <p:tgtEl>
                                          <p:spTgt spid="2039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80"/>
                                        <p:tgtEl>
                                          <p:spTgt spid="2039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39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39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859" grpId="0" animBg="1"/>
      <p:bldP spid="203860" grpId="0" animBg="1"/>
      <p:bldP spid="203861" grpId="0" animBg="1"/>
      <p:bldP spid="203862" grpId="0" animBg="1"/>
      <p:bldP spid="203863" grpId="0" animBg="1"/>
      <p:bldP spid="203864" grpId="0" animBg="1"/>
      <p:bldP spid="203865" grpId="0" animBg="1"/>
      <p:bldP spid="203871" grpId="0" animBg="1"/>
      <p:bldP spid="203872" grpId="0" animBg="1"/>
      <p:bldP spid="203873" grpId="0" animBg="1"/>
      <p:bldP spid="203875" grpId="0" animBg="1"/>
      <p:bldP spid="203876" grpId="0" animBg="1"/>
      <p:bldP spid="203877" grpId="0" animBg="1"/>
      <p:bldP spid="203878" grpId="0" animBg="1"/>
      <p:bldP spid="203879" grpId="0" animBg="1"/>
      <p:bldP spid="203880" grpId="0" animBg="1"/>
      <p:bldP spid="203881" grpId="0" animBg="1"/>
      <p:bldP spid="203882" grpId="0" animBg="1"/>
      <p:bldP spid="203883" grpId="0" animBg="1"/>
      <p:bldP spid="203884" grpId="0" animBg="1"/>
      <p:bldP spid="203885" grpId="0" animBg="1"/>
      <p:bldP spid="203886" grpId="0" animBg="1"/>
      <p:bldP spid="203886" grpId="1" animBg="1"/>
      <p:bldP spid="203886" grpId="2" animBg="1"/>
      <p:bldP spid="203887" grpId="0" animBg="1"/>
      <p:bldP spid="203888" grpId="0" animBg="1"/>
      <p:bldP spid="203889" grpId="0" animBg="1"/>
      <p:bldP spid="203890" grpId="0" animBg="1"/>
      <p:bldP spid="203891" grpId="0" animBg="1"/>
      <p:bldP spid="203892" grpId="0" animBg="1"/>
      <p:bldP spid="203893" grpId="0" animBg="1"/>
      <p:bldP spid="203894" grpId="0" animBg="1"/>
      <p:bldP spid="203895" grpId="0" animBg="1"/>
      <p:bldP spid="203896" grpId="0" animBg="1"/>
      <p:bldP spid="203897" grpId="0" animBg="1"/>
      <p:bldP spid="203898" grpId="0" animBg="1"/>
      <p:bldP spid="203899" grpId="0" animBg="1"/>
      <p:bldP spid="203902" grpId="0" animBg="1"/>
      <p:bldP spid="203903" grpId="0" animBg="1"/>
      <p:bldP spid="203905" grpId="0" animBg="1"/>
      <p:bldP spid="203906" grpId="0" animBg="1"/>
      <p:bldP spid="203907" grpId="0" animBg="1"/>
      <p:bldP spid="203908" grpId="0" animBg="1"/>
      <p:bldP spid="203910" grpId="0"/>
      <p:bldP spid="203910" grpId="1"/>
      <p:bldP spid="203911" grpId="0" animBg="1"/>
      <p:bldP spid="203911" grpId="1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8562975"/>
            <a:ext cx="18002250" cy="994118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Qualitative health research methods are often conducted because </a:t>
            </a:r>
          </a:p>
          <a:p>
            <a:pPr algn="ctr"/>
            <a:r>
              <a:rPr lang="en-US" sz="8000" b="1" dirty="0" smtClean="0">
                <a:solidFill>
                  <a:srgbClr val="FFFF00"/>
                </a:solidFill>
              </a:rPr>
              <a:t>some features of a phenomenon are </a:t>
            </a:r>
            <a:r>
              <a:rPr lang="en-US" sz="8000" b="1" u="sng" dirty="0" smtClean="0">
                <a:solidFill>
                  <a:srgbClr val="FFFF00"/>
                </a:solidFill>
              </a:rPr>
              <a:t>poorly</a:t>
            </a:r>
            <a:r>
              <a:rPr lang="en-US" sz="8000" b="1" dirty="0" smtClean="0">
                <a:solidFill>
                  <a:srgbClr val="FFFF00"/>
                </a:solidFill>
              </a:rPr>
              <a:t> understood, </a:t>
            </a:r>
          </a:p>
          <a:p>
            <a:pPr algn="ctr"/>
            <a:endParaRPr lang="en-US" sz="8000" b="1" dirty="0" smtClean="0">
              <a:solidFill>
                <a:schemeClr val="bg1"/>
              </a:solidFill>
            </a:endParaRPr>
          </a:p>
          <a:p>
            <a:r>
              <a:rPr lang="en-US" sz="8000" b="1" dirty="0" smtClean="0">
                <a:solidFill>
                  <a:schemeClr val="bg1"/>
                </a:solidFill>
              </a:rPr>
              <a:t>and the researcher wants to</a:t>
            </a:r>
          </a:p>
          <a:p>
            <a:pPr algn="ctr"/>
            <a:r>
              <a:rPr lang="en-US" sz="8000" b="1" dirty="0" smtClean="0">
                <a:solidFill>
                  <a:srgbClr val="FFC000"/>
                </a:solidFill>
              </a:rPr>
              <a:t> extend a </a:t>
            </a:r>
            <a:r>
              <a:rPr lang="en-US" sz="8000" b="1" u="sng" dirty="0" smtClean="0">
                <a:solidFill>
                  <a:srgbClr val="FFC000"/>
                </a:solidFill>
              </a:rPr>
              <a:t>rich and comprehensive understanding of it</a:t>
            </a:r>
            <a:r>
              <a:rPr lang="en-US" sz="8000" b="1" dirty="0" smtClean="0">
                <a:solidFill>
                  <a:srgbClr val="FFC000"/>
                </a:solidFill>
              </a:rPr>
              <a:t>.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8600" y="0"/>
            <a:ext cx="17459325" cy="41433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CanUp">
              <a:avLst>
                <a:gd name="adj" fmla="val 80417"/>
              </a:avLst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A20078"/>
                </a:solidFill>
              </a:rPr>
              <a:t>Opportunities</a:t>
            </a:r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of Qualitative Research in Health Education</a:t>
            </a:r>
            <a:endParaRPr kumimoji="0" lang="en-US" sz="8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773907" y="1857375"/>
            <a:ext cx="18776157" cy="17526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8600" dirty="0" smtClean="0"/>
              <a:t>In </a:t>
            </a:r>
            <a:r>
              <a:rPr lang="en-US" sz="8600" dirty="0"/>
              <a:t>this analysis process, </a:t>
            </a:r>
            <a:r>
              <a:rPr lang="en-US" sz="8600" dirty="0" smtClean="0"/>
              <a:t>maybe we </a:t>
            </a:r>
            <a:r>
              <a:rPr lang="en-US" sz="8600" dirty="0"/>
              <a:t>use a computer program to help? </a:t>
            </a:r>
            <a:br>
              <a:rPr lang="en-US" sz="8600" dirty="0"/>
            </a:br>
            <a:r>
              <a:rPr lang="en-US" sz="8600" dirty="0"/>
              <a:t/>
            </a:r>
            <a:br>
              <a:rPr lang="en-US" sz="8600" dirty="0"/>
            </a:br>
            <a:r>
              <a:rPr lang="en-US" sz="8600" dirty="0"/>
              <a:t>Some computer programs available</a:t>
            </a:r>
            <a:r>
              <a:rPr lang="en-US" sz="8600" dirty="0" smtClean="0"/>
              <a:t>:</a:t>
            </a:r>
            <a:br>
              <a:rPr lang="en-US" sz="8600" dirty="0" smtClean="0"/>
            </a:br>
            <a:r>
              <a:rPr lang="en-US" sz="8600" dirty="0" smtClean="0"/>
              <a:t> </a:t>
            </a:r>
            <a:r>
              <a:rPr lang="en-US" sz="8600" dirty="0"/>
              <a:t/>
            </a:r>
            <a:br>
              <a:rPr lang="en-US" sz="8600" dirty="0"/>
            </a:br>
            <a:r>
              <a:rPr lang="en-US" sz="8600" dirty="0" err="1" smtClean="0"/>
              <a:t>Maxqda</a:t>
            </a:r>
            <a:r>
              <a:rPr lang="en-US" sz="8600" dirty="0" smtClean="0"/>
              <a:t>  </a:t>
            </a:r>
            <a:r>
              <a:rPr lang="en-US" sz="8600" dirty="0" smtClean="0">
                <a:solidFill>
                  <a:schemeClr val="hlink"/>
                </a:solidFill>
              </a:rPr>
              <a:t>http://www.maxqda.com</a:t>
            </a:r>
            <a:r>
              <a:rPr lang="en-US" sz="8600" dirty="0"/>
              <a:t/>
            </a:r>
            <a:br>
              <a:rPr lang="en-US" sz="8600" dirty="0"/>
            </a:br>
            <a:r>
              <a:rPr lang="en-US" sz="8600" dirty="0" err="1"/>
              <a:t>Atlas.ti</a:t>
            </a:r>
            <a:r>
              <a:rPr lang="en-US" sz="8600" dirty="0"/>
              <a:t>    </a:t>
            </a:r>
            <a:r>
              <a:rPr lang="en-US" sz="8600" dirty="0">
                <a:solidFill>
                  <a:schemeClr val="folHlink"/>
                </a:solidFill>
              </a:rPr>
              <a:t>http://www.atlasti.de/index.html</a:t>
            </a:r>
            <a:r>
              <a:rPr lang="en-US" sz="8600" dirty="0"/>
              <a:t/>
            </a:r>
            <a:br>
              <a:rPr lang="en-US" sz="8600" dirty="0"/>
            </a:br>
            <a:r>
              <a:rPr lang="en-US" sz="8600" dirty="0"/>
              <a:t>N6          </a:t>
            </a:r>
            <a:r>
              <a:rPr lang="en-US" sz="8600" dirty="0">
                <a:solidFill>
                  <a:schemeClr val="hlink"/>
                </a:solidFill>
              </a:rPr>
              <a:t>http://www.qsrinternational.com/</a:t>
            </a:r>
            <a:r>
              <a:rPr lang="en-US" sz="8600" dirty="0"/>
              <a:t> </a:t>
            </a:r>
            <a:br>
              <a:rPr lang="en-US" sz="8600" dirty="0"/>
            </a:br>
            <a:r>
              <a:rPr lang="en-US" sz="8600" dirty="0" err="1"/>
              <a:t>NVivo</a:t>
            </a:r>
            <a:r>
              <a:rPr lang="en-US" sz="8600" dirty="0"/>
              <a:t>     </a:t>
            </a:r>
            <a:r>
              <a:rPr lang="en-US" sz="8600" dirty="0">
                <a:solidFill>
                  <a:schemeClr val="folHlink"/>
                </a:solidFill>
              </a:rPr>
              <a:t>http://www.qsrinternational.com/</a:t>
            </a:r>
            <a:r>
              <a:rPr lang="en-US" sz="8600" dirty="0"/>
              <a:t> </a:t>
            </a:r>
            <a:br>
              <a:rPr lang="en-US" sz="8600" dirty="0"/>
            </a:br>
            <a:endParaRPr lang="en-US" sz="86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 descr="Canvas"/>
          <p:cNvSpPr>
            <a:spLocks noChangeArrowheads="1"/>
          </p:cNvSpPr>
          <p:nvPr/>
        </p:nvSpPr>
        <p:spPr bwMode="auto">
          <a:xfrm>
            <a:off x="921994" y="5454850"/>
            <a:ext cx="16158270" cy="12252536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lIns="246842" tIns="123420" rIns="246842" bIns="123420">
            <a:spAutoFit/>
          </a:bodyPr>
          <a:lstStyle/>
          <a:p>
            <a:pPr algn="l" rtl="0">
              <a:defRPr/>
            </a:pPr>
            <a:r>
              <a:rPr lang="en-US" sz="13000" b="1" dirty="0">
                <a:solidFill>
                  <a:srgbClr val="0D1D95"/>
                </a:solidFill>
                <a:latin typeface="Arial" pitchFamily="34" charset="0"/>
                <a:cs typeface="Arial" pitchFamily="34" charset="0"/>
              </a:rPr>
              <a:t>It is wise to remember, too, that the aim is </a:t>
            </a:r>
          </a:p>
          <a:p>
            <a:pPr algn="l" rtl="0">
              <a:defRPr/>
            </a:pPr>
            <a:r>
              <a:rPr lang="en-US" sz="13000" b="1" dirty="0">
                <a:solidFill>
                  <a:srgbClr val="602E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not to discover </a:t>
            </a:r>
            <a:r>
              <a:rPr lang="en-US" sz="13000" b="1" u="sng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  <a:r>
              <a:rPr lang="en-US" sz="13000" b="1" u="sng" dirty="0">
                <a:solidFill>
                  <a:srgbClr val="602E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theory</a:t>
            </a:r>
            <a:r>
              <a:rPr lang="en-US" sz="13000" b="1" dirty="0">
                <a:solidFill>
                  <a:srgbClr val="602E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, but </a:t>
            </a:r>
            <a:r>
              <a:rPr lang="en-US" sz="13000" b="1" u="sng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 </a:t>
            </a:r>
            <a:r>
              <a:rPr lang="en-US" sz="13000" b="1" u="sng" dirty="0">
                <a:solidFill>
                  <a:srgbClr val="602E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theory</a:t>
            </a:r>
            <a:r>
              <a:rPr lang="en-US" sz="13000" b="1" dirty="0">
                <a:solidFill>
                  <a:srgbClr val="602E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(37).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3382" y="956786"/>
            <a:ext cx="15301913" cy="4200525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Analyzing Data </a:t>
            </a:r>
            <a:br>
              <a:rPr lang="en-US" b="1" smtClean="0"/>
            </a:br>
            <a:r>
              <a:rPr lang="en-US" b="1" smtClean="0"/>
              <a:t>Toward Grounded Theories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2101" y="9690385"/>
            <a:ext cx="15308163" cy="3442097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Putting Pieces of  a </a:t>
            </a:r>
            <a:r>
              <a:rPr lang="en-US" b="1" smtClean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Puzzle </a:t>
            </a: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Together(37)</a:t>
            </a:r>
          </a:p>
        </p:txBody>
      </p:sp>
      <p:sp>
        <p:nvSpPr>
          <p:cNvPr id="371717" name="AutoShape 5"/>
          <p:cNvSpPr>
            <a:spLocks noChangeAspect="1" noChangeArrowheads="1" noTextEdit="1"/>
          </p:cNvSpPr>
          <p:nvPr/>
        </p:nvSpPr>
        <p:spPr bwMode="auto">
          <a:xfrm>
            <a:off x="6307041" y="12566576"/>
            <a:ext cx="7372797" cy="1166229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246842" tIns="123420" rIns="246842" bIns="123420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7" name="Rectangle 7"/>
          <p:cNvSpPr>
            <a:spLocks noChangeArrowheads="1"/>
          </p:cNvSpPr>
          <p:nvPr/>
        </p:nvSpPr>
        <p:spPr bwMode="auto">
          <a:xfrm>
            <a:off x="6357048" y="12659921"/>
            <a:ext cx="6244530" cy="937534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lIns="246842" tIns="123420" rIns="246842" bIns="123420"/>
          <a:lstStyle/>
          <a:p>
            <a:endParaRPr lang="fa-IR"/>
          </a:p>
        </p:txBody>
      </p:sp>
      <p:sp>
        <p:nvSpPr>
          <p:cNvPr id="64518" name="Rectangle 8"/>
          <p:cNvSpPr>
            <a:spLocks noChangeArrowheads="1"/>
          </p:cNvSpPr>
          <p:nvPr/>
        </p:nvSpPr>
        <p:spPr bwMode="auto">
          <a:xfrm>
            <a:off x="6307041" y="12566576"/>
            <a:ext cx="6244530" cy="937534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lIns="246842" tIns="123420" rIns="246842" bIns="123420"/>
          <a:lstStyle/>
          <a:p>
            <a:endParaRPr lang="fa-IR"/>
          </a:p>
        </p:txBody>
      </p:sp>
      <p:sp>
        <p:nvSpPr>
          <p:cNvPr id="64519" name="Freeform 9"/>
          <p:cNvSpPr>
            <a:spLocks/>
          </p:cNvSpPr>
          <p:nvPr/>
        </p:nvSpPr>
        <p:spPr bwMode="auto">
          <a:xfrm>
            <a:off x="6307039" y="12566576"/>
            <a:ext cx="1518940" cy="2514483"/>
          </a:xfrm>
          <a:custGeom>
            <a:avLst/>
            <a:gdLst>
              <a:gd name="T0" fmla="*/ 2147483647 w 486"/>
              <a:gd name="T1" fmla="*/ 0 h 431"/>
              <a:gd name="T2" fmla="*/ 2147483647 w 486"/>
              <a:gd name="T3" fmla="*/ 2147483647 h 431"/>
              <a:gd name="T4" fmla="*/ 2147483647 w 486"/>
              <a:gd name="T5" fmla="*/ 2147483647 h 431"/>
              <a:gd name="T6" fmla="*/ 2147483647 w 486"/>
              <a:gd name="T7" fmla="*/ 2147483647 h 431"/>
              <a:gd name="T8" fmla="*/ 2147483647 w 486"/>
              <a:gd name="T9" fmla="*/ 2147483647 h 431"/>
              <a:gd name="T10" fmla="*/ 2147483647 w 486"/>
              <a:gd name="T11" fmla="*/ 2147483647 h 431"/>
              <a:gd name="T12" fmla="*/ 2147483647 w 486"/>
              <a:gd name="T13" fmla="*/ 2147483647 h 431"/>
              <a:gd name="T14" fmla="*/ 2147483647 w 486"/>
              <a:gd name="T15" fmla="*/ 2147483647 h 431"/>
              <a:gd name="T16" fmla="*/ 2147483647 w 486"/>
              <a:gd name="T17" fmla="*/ 2147483647 h 431"/>
              <a:gd name="T18" fmla="*/ 2147483647 w 486"/>
              <a:gd name="T19" fmla="*/ 2147483647 h 431"/>
              <a:gd name="T20" fmla="*/ 2147483647 w 486"/>
              <a:gd name="T21" fmla="*/ 2147483647 h 431"/>
              <a:gd name="T22" fmla="*/ 2147483647 w 486"/>
              <a:gd name="T23" fmla="*/ 2147483647 h 431"/>
              <a:gd name="T24" fmla="*/ 2147483647 w 486"/>
              <a:gd name="T25" fmla="*/ 2147483647 h 431"/>
              <a:gd name="T26" fmla="*/ 2147483647 w 486"/>
              <a:gd name="T27" fmla="*/ 2147483647 h 431"/>
              <a:gd name="T28" fmla="*/ 2147483647 w 486"/>
              <a:gd name="T29" fmla="*/ 2147483647 h 431"/>
              <a:gd name="T30" fmla="*/ 2147483647 w 486"/>
              <a:gd name="T31" fmla="*/ 2147483647 h 431"/>
              <a:gd name="T32" fmla="*/ 2147483647 w 486"/>
              <a:gd name="T33" fmla="*/ 2147483647 h 431"/>
              <a:gd name="T34" fmla="*/ 2147483647 w 486"/>
              <a:gd name="T35" fmla="*/ 2147483647 h 431"/>
              <a:gd name="T36" fmla="*/ 2147483647 w 486"/>
              <a:gd name="T37" fmla="*/ 2147483647 h 431"/>
              <a:gd name="T38" fmla="*/ 2147483647 w 486"/>
              <a:gd name="T39" fmla="*/ 2147483647 h 431"/>
              <a:gd name="T40" fmla="*/ 2147483647 w 486"/>
              <a:gd name="T41" fmla="*/ 2147483647 h 431"/>
              <a:gd name="T42" fmla="*/ 2147483647 w 486"/>
              <a:gd name="T43" fmla="*/ 2147483647 h 431"/>
              <a:gd name="T44" fmla="*/ 2147483647 w 486"/>
              <a:gd name="T45" fmla="*/ 2147483647 h 431"/>
              <a:gd name="T46" fmla="*/ 2147483647 w 486"/>
              <a:gd name="T47" fmla="*/ 2147483647 h 431"/>
              <a:gd name="T48" fmla="*/ 2147483647 w 486"/>
              <a:gd name="T49" fmla="*/ 2147483647 h 431"/>
              <a:gd name="T50" fmla="*/ 2147483647 w 486"/>
              <a:gd name="T51" fmla="*/ 2147483647 h 431"/>
              <a:gd name="T52" fmla="*/ 2147483647 w 486"/>
              <a:gd name="T53" fmla="*/ 2147483647 h 431"/>
              <a:gd name="T54" fmla="*/ 2147483647 w 486"/>
              <a:gd name="T55" fmla="*/ 2147483647 h 431"/>
              <a:gd name="T56" fmla="*/ 2147483647 w 486"/>
              <a:gd name="T57" fmla="*/ 2147483647 h 431"/>
              <a:gd name="T58" fmla="*/ 2147483647 w 486"/>
              <a:gd name="T59" fmla="*/ 2147483647 h 431"/>
              <a:gd name="T60" fmla="*/ 2147483647 w 486"/>
              <a:gd name="T61" fmla="*/ 2147483647 h 431"/>
              <a:gd name="T62" fmla="*/ 2147483647 w 486"/>
              <a:gd name="T63" fmla="*/ 2147483647 h 431"/>
              <a:gd name="T64" fmla="*/ 2147483647 w 486"/>
              <a:gd name="T65" fmla="*/ 2147483647 h 431"/>
              <a:gd name="T66" fmla="*/ 2147483647 w 486"/>
              <a:gd name="T67" fmla="*/ 2147483647 h 431"/>
              <a:gd name="T68" fmla="*/ 2147483647 w 486"/>
              <a:gd name="T69" fmla="*/ 2147483647 h 431"/>
              <a:gd name="T70" fmla="*/ 2147483647 w 486"/>
              <a:gd name="T71" fmla="*/ 2147483647 h 431"/>
              <a:gd name="T72" fmla="*/ 2147483647 w 486"/>
              <a:gd name="T73" fmla="*/ 2147483647 h 431"/>
              <a:gd name="T74" fmla="*/ 2147483647 w 486"/>
              <a:gd name="T75" fmla="*/ 2147483647 h 431"/>
              <a:gd name="T76" fmla="*/ 2147483647 w 486"/>
              <a:gd name="T77" fmla="*/ 2147483647 h 431"/>
              <a:gd name="T78" fmla="*/ 2147483647 w 486"/>
              <a:gd name="T79" fmla="*/ 2147483647 h 431"/>
              <a:gd name="T80" fmla="*/ 0 w 486"/>
              <a:gd name="T81" fmla="*/ 2147483647 h 43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86"/>
              <a:gd name="T124" fmla="*/ 0 h 431"/>
              <a:gd name="T125" fmla="*/ 486 w 486"/>
              <a:gd name="T126" fmla="*/ 431 h 43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86" h="431">
                <a:moveTo>
                  <a:pt x="376" y="0"/>
                </a:moveTo>
                <a:lnTo>
                  <a:pt x="376" y="125"/>
                </a:lnTo>
                <a:lnTo>
                  <a:pt x="384" y="141"/>
                </a:lnTo>
                <a:lnTo>
                  <a:pt x="400" y="149"/>
                </a:lnTo>
                <a:lnTo>
                  <a:pt x="400" y="141"/>
                </a:lnTo>
                <a:lnTo>
                  <a:pt x="415" y="133"/>
                </a:lnTo>
                <a:lnTo>
                  <a:pt x="423" y="125"/>
                </a:lnTo>
                <a:lnTo>
                  <a:pt x="431" y="125"/>
                </a:lnTo>
                <a:lnTo>
                  <a:pt x="447" y="118"/>
                </a:lnTo>
                <a:lnTo>
                  <a:pt x="455" y="125"/>
                </a:lnTo>
                <a:lnTo>
                  <a:pt x="470" y="125"/>
                </a:lnTo>
                <a:lnTo>
                  <a:pt x="478" y="133"/>
                </a:lnTo>
                <a:lnTo>
                  <a:pt x="478" y="149"/>
                </a:lnTo>
                <a:lnTo>
                  <a:pt x="486" y="165"/>
                </a:lnTo>
                <a:lnTo>
                  <a:pt x="486" y="204"/>
                </a:lnTo>
                <a:lnTo>
                  <a:pt x="470" y="235"/>
                </a:lnTo>
                <a:lnTo>
                  <a:pt x="439" y="251"/>
                </a:lnTo>
                <a:lnTo>
                  <a:pt x="408" y="235"/>
                </a:lnTo>
                <a:lnTo>
                  <a:pt x="392" y="243"/>
                </a:lnTo>
                <a:lnTo>
                  <a:pt x="384" y="243"/>
                </a:lnTo>
                <a:lnTo>
                  <a:pt x="384" y="431"/>
                </a:lnTo>
                <a:lnTo>
                  <a:pt x="274" y="431"/>
                </a:lnTo>
                <a:lnTo>
                  <a:pt x="251" y="423"/>
                </a:lnTo>
                <a:lnTo>
                  <a:pt x="235" y="415"/>
                </a:lnTo>
                <a:lnTo>
                  <a:pt x="227" y="408"/>
                </a:lnTo>
                <a:lnTo>
                  <a:pt x="227" y="368"/>
                </a:lnTo>
                <a:lnTo>
                  <a:pt x="243" y="353"/>
                </a:lnTo>
                <a:lnTo>
                  <a:pt x="243" y="337"/>
                </a:lnTo>
                <a:lnTo>
                  <a:pt x="251" y="321"/>
                </a:lnTo>
                <a:lnTo>
                  <a:pt x="243" y="306"/>
                </a:lnTo>
                <a:lnTo>
                  <a:pt x="227" y="290"/>
                </a:lnTo>
                <a:lnTo>
                  <a:pt x="212" y="282"/>
                </a:lnTo>
                <a:lnTo>
                  <a:pt x="188" y="274"/>
                </a:lnTo>
                <a:lnTo>
                  <a:pt x="141" y="298"/>
                </a:lnTo>
                <a:lnTo>
                  <a:pt x="133" y="314"/>
                </a:lnTo>
                <a:lnTo>
                  <a:pt x="133" y="353"/>
                </a:lnTo>
                <a:lnTo>
                  <a:pt x="149" y="384"/>
                </a:lnTo>
                <a:lnTo>
                  <a:pt x="149" y="400"/>
                </a:lnTo>
                <a:lnTo>
                  <a:pt x="141" y="408"/>
                </a:lnTo>
                <a:lnTo>
                  <a:pt x="133" y="423"/>
                </a:lnTo>
                <a:lnTo>
                  <a:pt x="0" y="42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246842" tIns="123420" rIns="246842" bIns="123420"/>
          <a:lstStyle/>
          <a:p>
            <a:endParaRPr lang="fa-IR"/>
          </a:p>
        </p:txBody>
      </p:sp>
      <p:sp>
        <p:nvSpPr>
          <p:cNvPr id="64520" name="Freeform 10"/>
          <p:cNvSpPr>
            <a:spLocks/>
          </p:cNvSpPr>
          <p:nvPr/>
        </p:nvSpPr>
        <p:spPr bwMode="auto">
          <a:xfrm>
            <a:off x="6307039" y="15081053"/>
            <a:ext cx="1568946" cy="2654497"/>
          </a:xfrm>
          <a:custGeom>
            <a:avLst/>
            <a:gdLst>
              <a:gd name="T0" fmla="*/ 2147483647 w 502"/>
              <a:gd name="T1" fmla="*/ 0 h 455"/>
              <a:gd name="T2" fmla="*/ 2147483647 w 502"/>
              <a:gd name="T3" fmla="*/ 2147483647 h 455"/>
              <a:gd name="T4" fmla="*/ 2147483647 w 502"/>
              <a:gd name="T5" fmla="*/ 2147483647 h 455"/>
              <a:gd name="T6" fmla="*/ 2147483647 w 502"/>
              <a:gd name="T7" fmla="*/ 2147483647 h 455"/>
              <a:gd name="T8" fmla="*/ 2147483647 w 502"/>
              <a:gd name="T9" fmla="*/ 2147483647 h 455"/>
              <a:gd name="T10" fmla="*/ 2147483647 w 502"/>
              <a:gd name="T11" fmla="*/ 2147483647 h 455"/>
              <a:gd name="T12" fmla="*/ 2147483647 w 502"/>
              <a:gd name="T13" fmla="*/ 2147483647 h 455"/>
              <a:gd name="T14" fmla="*/ 2147483647 w 502"/>
              <a:gd name="T15" fmla="*/ 2147483647 h 455"/>
              <a:gd name="T16" fmla="*/ 2147483647 w 502"/>
              <a:gd name="T17" fmla="*/ 2147483647 h 455"/>
              <a:gd name="T18" fmla="*/ 2147483647 w 502"/>
              <a:gd name="T19" fmla="*/ 2147483647 h 455"/>
              <a:gd name="T20" fmla="*/ 2147483647 w 502"/>
              <a:gd name="T21" fmla="*/ 2147483647 h 455"/>
              <a:gd name="T22" fmla="*/ 2147483647 w 502"/>
              <a:gd name="T23" fmla="*/ 2147483647 h 455"/>
              <a:gd name="T24" fmla="*/ 2147483647 w 502"/>
              <a:gd name="T25" fmla="*/ 2147483647 h 455"/>
              <a:gd name="T26" fmla="*/ 2147483647 w 502"/>
              <a:gd name="T27" fmla="*/ 2147483647 h 455"/>
              <a:gd name="T28" fmla="*/ 2147483647 w 502"/>
              <a:gd name="T29" fmla="*/ 2147483647 h 455"/>
              <a:gd name="T30" fmla="*/ 2147483647 w 502"/>
              <a:gd name="T31" fmla="*/ 2147483647 h 455"/>
              <a:gd name="T32" fmla="*/ 2147483647 w 502"/>
              <a:gd name="T33" fmla="*/ 2147483647 h 455"/>
              <a:gd name="T34" fmla="*/ 2147483647 w 502"/>
              <a:gd name="T35" fmla="*/ 2147483647 h 455"/>
              <a:gd name="T36" fmla="*/ 2147483647 w 502"/>
              <a:gd name="T37" fmla="*/ 2147483647 h 455"/>
              <a:gd name="T38" fmla="*/ 2147483647 w 502"/>
              <a:gd name="T39" fmla="*/ 2147483647 h 455"/>
              <a:gd name="T40" fmla="*/ 2147483647 w 502"/>
              <a:gd name="T41" fmla="*/ 2147483647 h 455"/>
              <a:gd name="T42" fmla="*/ 2147483647 w 502"/>
              <a:gd name="T43" fmla="*/ 2147483647 h 455"/>
              <a:gd name="T44" fmla="*/ 2147483647 w 502"/>
              <a:gd name="T45" fmla="*/ 2147483647 h 455"/>
              <a:gd name="T46" fmla="*/ 2147483647 w 502"/>
              <a:gd name="T47" fmla="*/ 2147483647 h 455"/>
              <a:gd name="T48" fmla="*/ 2147483647 w 502"/>
              <a:gd name="T49" fmla="*/ 2147483647 h 455"/>
              <a:gd name="T50" fmla="*/ 2147483647 w 502"/>
              <a:gd name="T51" fmla="*/ 2147483647 h 455"/>
              <a:gd name="T52" fmla="*/ 2147483647 w 502"/>
              <a:gd name="T53" fmla="*/ 2147483647 h 455"/>
              <a:gd name="T54" fmla="*/ 2147483647 w 502"/>
              <a:gd name="T55" fmla="*/ 2147483647 h 455"/>
              <a:gd name="T56" fmla="*/ 2147483647 w 502"/>
              <a:gd name="T57" fmla="*/ 2147483647 h 455"/>
              <a:gd name="T58" fmla="*/ 2147483647 w 502"/>
              <a:gd name="T59" fmla="*/ 2147483647 h 455"/>
              <a:gd name="T60" fmla="*/ 2147483647 w 502"/>
              <a:gd name="T61" fmla="*/ 2147483647 h 455"/>
              <a:gd name="T62" fmla="*/ 2147483647 w 502"/>
              <a:gd name="T63" fmla="*/ 2147483647 h 455"/>
              <a:gd name="T64" fmla="*/ 2147483647 w 502"/>
              <a:gd name="T65" fmla="*/ 2147483647 h 455"/>
              <a:gd name="T66" fmla="*/ 2147483647 w 502"/>
              <a:gd name="T67" fmla="*/ 2147483647 h 455"/>
              <a:gd name="T68" fmla="*/ 2147483647 w 502"/>
              <a:gd name="T69" fmla="*/ 2147483647 h 455"/>
              <a:gd name="T70" fmla="*/ 2147483647 w 502"/>
              <a:gd name="T71" fmla="*/ 2147483647 h 455"/>
              <a:gd name="T72" fmla="*/ 2147483647 w 502"/>
              <a:gd name="T73" fmla="*/ 2147483647 h 455"/>
              <a:gd name="T74" fmla="*/ 2147483647 w 502"/>
              <a:gd name="T75" fmla="*/ 2147483647 h 455"/>
              <a:gd name="T76" fmla="*/ 2147483647 w 502"/>
              <a:gd name="T77" fmla="*/ 2147483647 h 455"/>
              <a:gd name="T78" fmla="*/ 2147483647 w 502"/>
              <a:gd name="T79" fmla="*/ 2147483647 h 455"/>
              <a:gd name="T80" fmla="*/ 2147483647 w 502"/>
              <a:gd name="T81" fmla="*/ 2147483647 h 455"/>
              <a:gd name="T82" fmla="*/ 2147483647 w 502"/>
              <a:gd name="T83" fmla="*/ 2147483647 h 455"/>
              <a:gd name="T84" fmla="*/ 0 w 502"/>
              <a:gd name="T85" fmla="*/ 2147483647 h 45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02"/>
              <a:gd name="T130" fmla="*/ 0 h 455"/>
              <a:gd name="T131" fmla="*/ 502 w 502"/>
              <a:gd name="T132" fmla="*/ 455 h 45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02" h="455">
                <a:moveTo>
                  <a:pt x="384" y="0"/>
                </a:moveTo>
                <a:lnTo>
                  <a:pt x="384" y="86"/>
                </a:lnTo>
                <a:lnTo>
                  <a:pt x="400" y="102"/>
                </a:lnTo>
                <a:lnTo>
                  <a:pt x="423" y="102"/>
                </a:lnTo>
                <a:lnTo>
                  <a:pt x="431" y="94"/>
                </a:lnTo>
                <a:lnTo>
                  <a:pt x="447" y="86"/>
                </a:lnTo>
                <a:lnTo>
                  <a:pt x="478" y="86"/>
                </a:lnTo>
                <a:lnTo>
                  <a:pt x="486" y="94"/>
                </a:lnTo>
                <a:lnTo>
                  <a:pt x="494" y="110"/>
                </a:lnTo>
                <a:lnTo>
                  <a:pt x="502" y="118"/>
                </a:lnTo>
                <a:lnTo>
                  <a:pt x="502" y="149"/>
                </a:lnTo>
                <a:lnTo>
                  <a:pt x="494" y="165"/>
                </a:lnTo>
                <a:lnTo>
                  <a:pt x="494" y="180"/>
                </a:lnTo>
                <a:lnTo>
                  <a:pt x="470" y="204"/>
                </a:lnTo>
                <a:lnTo>
                  <a:pt x="423" y="204"/>
                </a:lnTo>
                <a:lnTo>
                  <a:pt x="408" y="196"/>
                </a:lnTo>
                <a:lnTo>
                  <a:pt x="400" y="188"/>
                </a:lnTo>
                <a:lnTo>
                  <a:pt x="376" y="188"/>
                </a:lnTo>
                <a:lnTo>
                  <a:pt x="376" y="196"/>
                </a:lnTo>
                <a:lnTo>
                  <a:pt x="368" y="212"/>
                </a:lnTo>
                <a:lnTo>
                  <a:pt x="368" y="314"/>
                </a:lnTo>
                <a:lnTo>
                  <a:pt x="266" y="314"/>
                </a:lnTo>
                <a:lnTo>
                  <a:pt x="251" y="329"/>
                </a:lnTo>
                <a:lnTo>
                  <a:pt x="251" y="361"/>
                </a:lnTo>
                <a:lnTo>
                  <a:pt x="274" y="384"/>
                </a:lnTo>
                <a:lnTo>
                  <a:pt x="274" y="392"/>
                </a:lnTo>
                <a:lnTo>
                  <a:pt x="282" y="400"/>
                </a:lnTo>
                <a:lnTo>
                  <a:pt x="282" y="416"/>
                </a:lnTo>
                <a:lnTo>
                  <a:pt x="266" y="447"/>
                </a:lnTo>
                <a:lnTo>
                  <a:pt x="259" y="455"/>
                </a:lnTo>
                <a:lnTo>
                  <a:pt x="180" y="455"/>
                </a:lnTo>
                <a:lnTo>
                  <a:pt x="157" y="447"/>
                </a:lnTo>
                <a:lnTo>
                  <a:pt x="141" y="431"/>
                </a:lnTo>
                <a:lnTo>
                  <a:pt x="141" y="400"/>
                </a:lnTo>
                <a:lnTo>
                  <a:pt x="149" y="384"/>
                </a:lnTo>
                <a:lnTo>
                  <a:pt x="165" y="361"/>
                </a:lnTo>
                <a:lnTo>
                  <a:pt x="172" y="353"/>
                </a:lnTo>
                <a:lnTo>
                  <a:pt x="172" y="329"/>
                </a:lnTo>
                <a:lnTo>
                  <a:pt x="165" y="314"/>
                </a:lnTo>
                <a:lnTo>
                  <a:pt x="157" y="306"/>
                </a:lnTo>
                <a:lnTo>
                  <a:pt x="141" y="306"/>
                </a:lnTo>
                <a:lnTo>
                  <a:pt x="118" y="298"/>
                </a:lnTo>
                <a:lnTo>
                  <a:pt x="0" y="298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246842" tIns="123420" rIns="246842" bIns="123420"/>
          <a:lstStyle/>
          <a:p>
            <a:endParaRPr lang="fa-IR"/>
          </a:p>
        </p:txBody>
      </p:sp>
      <p:sp>
        <p:nvSpPr>
          <p:cNvPr id="64521" name="Freeform 11"/>
          <p:cNvSpPr>
            <a:spLocks/>
          </p:cNvSpPr>
          <p:nvPr/>
        </p:nvSpPr>
        <p:spPr bwMode="auto">
          <a:xfrm>
            <a:off x="6307038" y="16912949"/>
            <a:ext cx="1690837" cy="2561152"/>
          </a:xfrm>
          <a:custGeom>
            <a:avLst/>
            <a:gdLst>
              <a:gd name="T0" fmla="*/ 0 w 541"/>
              <a:gd name="T1" fmla="*/ 2147483647 h 439"/>
              <a:gd name="T2" fmla="*/ 2147483647 w 541"/>
              <a:gd name="T3" fmla="*/ 2147483647 h 439"/>
              <a:gd name="T4" fmla="*/ 2147483647 w 541"/>
              <a:gd name="T5" fmla="*/ 2147483647 h 439"/>
              <a:gd name="T6" fmla="*/ 2147483647 w 541"/>
              <a:gd name="T7" fmla="*/ 2147483647 h 439"/>
              <a:gd name="T8" fmla="*/ 2147483647 w 541"/>
              <a:gd name="T9" fmla="*/ 2147483647 h 439"/>
              <a:gd name="T10" fmla="*/ 2147483647 w 541"/>
              <a:gd name="T11" fmla="*/ 2147483647 h 439"/>
              <a:gd name="T12" fmla="*/ 2147483647 w 541"/>
              <a:gd name="T13" fmla="*/ 2147483647 h 439"/>
              <a:gd name="T14" fmla="*/ 2147483647 w 541"/>
              <a:gd name="T15" fmla="*/ 2147483647 h 439"/>
              <a:gd name="T16" fmla="*/ 2147483647 w 541"/>
              <a:gd name="T17" fmla="*/ 2147483647 h 439"/>
              <a:gd name="T18" fmla="*/ 2147483647 w 541"/>
              <a:gd name="T19" fmla="*/ 2147483647 h 439"/>
              <a:gd name="T20" fmla="*/ 2147483647 w 541"/>
              <a:gd name="T21" fmla="*/ 2147483647 h 439"/>
              <a:gd name="T22" fmla="*/ 2147483647 w 541"/>
              <a:gd name="T23" fmla="*/ 2147483647 h 439"/>
              <a:gd name="T24" fmla="*/ 2147483647 w 541"/>
              <a:gd name="T25" fmla="*/ 2147483647 h 439"/>
              <a:gd name="T26" fmla="*/ 2147483647 w 541"/>
              <a:gd name="T27" fmla="*/ 2147483647 h 439"/>
              <a:gd name="T28" fmla="*/ 2147483647 w 541"/>
              <a:gd name="T29" fmla="*/ 2147483647 h 439"/>
              <a:gd name="T30" fmla="*/ 2147483647 w 541"/>
              <a:gd name="T31" fmla="*/ 2147483647 h 439"/>
              <a:gd name="T32" fmla="*/ 2147483647 w 541"/>
              <a:gd name="T33" fmla="*/ 2147483647 h 439"/>
              <a:gd name="T34" fmla="*/ 2147483647 w 541"/>
              <a:gd name="T35" fmla="*/ 2147483647 h 439"/>
              <a:gd name="T36" fmla="*/ 2147483647 w 541"/>
              <a:gd name="T37" fmla="*/ 2147483647 h 439"/>
              <a:gd name="T38" fmla="*/ 2147483647 w 541"/>
              <a:gd name="T39" fmla="*/ 2147483647 h 439"/>
              <a:gd name="T40" fmla="*/ 2147483647 w 541"/>
              <a:gd name="T41" fmla="*/ 2147483647 h 439"/>
              <a:gd name="T42" fmla="*/ 2147483647 w 541"/>
              <a:gd name="T43" fmla="*/ 2147483647 h 439"/>
              <a:gd name="T44" fmla="*/ 2147483647 w 541"/>
              <a:gd name="T45" fmla="*/ 2147483647 h 439"/>
              <a:gd name="T46" fmla="*/ 2147483647 w 541"/>
              <a:gd name="T47" fmla="*/ 2147483647 h 439"/>
              <a:gd name="T48" fmla="*/ 2147483647 w 541"/>
              <a:gd name="T49" fmla="*/ 2147483647 h 439"/>
              <a:gd name="T50" fmla="*/ 2147483647 w 541"/>
              <a:gd name="T51" fmla="*/ 2147483647 h 439"/>
              <a:gd name="T52" fmla="*/ 2147483647 w 541"/>
              <a:gd name="T53" fmla="*/ 2147483647 h 439"/>
              <a:gd name="T54" fmla="*/ 2147483647 w 541"/>
              <a:gd name="T55" fmla="*/ 2147483647 h 439"/>
              <a:gd name="T56" fmla="*/ 2147483647 w 541"/>
              <a:gd name="T57" fmla="*/ 2147483647 h 439"/>
              <a:gd name="T58" fmla="*/ 2147483647 w 541"/>
              <a:gd name="T59" fmla="*/ 2147483647 h 439"/>
              <a:gd name="T60" fmla="*/ 2147483647 w 541"/>
              <a:gd name="T61" fmla="*/ 2147483647 h 439"/>
              <a:gd name="T62" fmla="*/ 2147483647 w 541"/>
              <a:gd name="T63" fmla="*/ 2147483647 h 439"/>
              <a:gd name="T64" fmla="*/ 2147483647 w 541"/>
              <a:gd name="T65" fmla="*/ 2147483647 h 439"/>
              <a:gd name="T66" fmla="*/ 2147483647 w 541"/>
              <a:gd name="T67" fmla="*/ 2147483647 h 439"/>
              <a:gd name="T68" fmla="*/ 2147483647 w 541"/>
              <a:gd name="T69" fmla="*/ 2147483647 h 439"/>
              <a:gd name="T70" fmla="*/ 2147483647 w 541"/>
              <a:gd name="T71" fmla="*/ 2147483647 h 439"/>
              <a:gd name="T72" fmla="*/ 2147483647 w 541"/>
              <a:gd name="T73" fmla="*/ 2147483647 h 439"/>
              <a:gd name="T74" fmla="*/ 2147483647 w 541"/>
              <a:gd name="T75" fmla="*/ 2147483647 h 439"/>
              <a:gd name="T76" fmla="*/ 2147483647 w 541"/>
              <a:gd name="T77" fmla="*/ 2147483647 h 439"/>
              <a:gd name="T78" fmla="*/ 2147483647 w 541"/>
              <a:gd name="T79" fmla="*/ 2147483647 h 439"/>
              <a:gd name="T80" fmla="*/ 2147483647 w 541"/>
              <a:gd name="T81" fmla="*/ 2147483647 h 439"/>
              <a:gd name="T82" fmla="*/ 2147483647 w 541"/>
              <a:gd name="T83" fmla="*/ 0 h 43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41"/>
              <a:gd name="T127" fmla="*/ 0 h 439"/>
              <a:gd name="T128" fmla="*/ 541 w 541"/>
              <a:gd name="T129" fmla="*/ 439 h 43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41" h="439">
                <a:moveTo>
                  <a:pt x="0" y="431"/>
                </a:moveTo>
                <a:lnTo>
                  <a:pt x="149" y="431"/>
                </a:lnTo>
                <a:lnTo>
                  <a:pt x="165" y="415"/>
                </a:lnTo>
                <a:lnTo>
                  <a:pt x="165" y="384"/>
                </a:lnTo>
                <a:lnTo>
                  <a:pt x="149" y="360"/>
                </a:lnTo>
                <a:lnTo>
                  <a:pt x="141" y="345"/>
                </a:lnTo>
                <a:lnTo>
                  <a:pt x="141" y="329"/>
                </a:lnTo>
                <a:lnTo>
                  <a:pt x="149" y="313"/>
                </a:lnTo>
                <a:lnTo>
                  <a:pt x="149" y="298"/>
                </a:lnTo>
                <a:lnTo>
                  <a:pt x="180" y="282"/>
                </a:lnTo>
                <a:lnTo>
                  <a:pt x="227" y="282"/>
                </a:lnTo>
                <a:lnTo>
                  <a:pt x="251" y="305"/>
                </a:lnTo>
                <a:lnTo>
                  <a:pt x="251" y="345"/>
                </a:lnTo>
                <a:lnTo>
                  <a:pt x="235" y="360"/>
                </a:lnTo>
                <a:lnTo>
                  <a:pt x="235" y="376"/>
                </a:lnTo>
                <a:lnTo>
                  <a:pt x="227" y="392"/>
                </a:lnTo>
                <a:lnTo>
                  <a:pt x="235" y="415"/>
                </a:lnTo>
                <a:lnTo>
                  <a:pt x="235" y="423"/>
                </a:lnTo>
                <a:lnTo>
                  <a:pt x="251" y="431"/>
                </a:lnTo>
                <a:lnTo>
                  <a:pt x="259" y="439"/>
                </a:lnTo>
                <a:lnTo>
                  <a:pt x="415" y="439"/>
                </a:lnTo>
                <a:lnTo>
                  <a:pt x="415" y="321"/>
                </a:lnTo>
                <a:lnTo>
                  <a:pt x="423" y="305"/>
                </a:lnTo>
                <a:lnTo>
                  <a:pt x="431" y="298"/>
                </a:lnTo>
                <a:lnTo>
                  <a:pt x="462" y="298"/>
                </a:lnTo>
                <a:lnTo>
                  <a:pt x="478" y="305"/>
                </a:lnTo>
                <a:lnTo>
                  <a:pt x="502" y="305"/>
                </a:lnTo>
                <a:lnTo>
                  <a:pt x="517" y="298"/>
                </a:lnTo>
                <a:lnTo>
                  <a:pt x="533" y="266"/>
                </a:lnTo>
                <a:lnTo>
                  <a:pt x="541" y="243"/>
                </a:lnTo>
                <a:lnTo>
                  <a:pt x="541" y="219"/>
                </a:lnTo>
                <a:lnTo>
                  <a:pt x="533" y="196"/>
                </a:lnTo>
                <a:lnTo>
                  <a:pt x="525" y="180"/>
                </a:lnTo>
                <a:lnTo>
                  <a:pt x="509" y="164"/>
                </a:lnTo>
                <a:lnTo>
                  <a:pt x="462" y="164"/>
                </a:lnTo>
                <a:lnTo>
                  <a:pt x="439" y="188"/>
                </a:lnTo>
                <a:lnTo>
                  <a:pt x="423" y="196"/>
                </a:lnTo>
                <a:lnTo>
                  <a:pt x="400" y="196"/>
                </a:lnTo>
                <a:lnTo>
                  <a:pt x="384" y="180"/>
                </a:lnTo>
                <a:lnTo>
                  <a:pt x="376" y="164"/>
                </a:lnTo>
                <a:lnTo>
                  <a:pt x="368" y="133"/>
                </a:lnTo>
                <a:lnTo>
                  <a:pt x="36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246842" tIns="123420" rIns="246842" bIns="123420"/>
          <a:lstStyle/>
          <a:p>
            <a:endParaRPr lang="fa-IR"/>
          </a:p>
        </p:txBody>
      </p:sp>
      <p:sp>
        <p:nvSpPr>
          <p:cNvPr id="64522" name="Freeform 12"/>
          <p:cNvSpPr>
            <a:spLocks/>
          </p:cNvSpPr>
          <p:nvPr/>
        </p:nvSpPr>
        <p:spPr bwMode="auto">
          <a:xfrm>
            <a:off x="7116518" y="19474102"/>
            <a:ext cx="440679" cy="2421138"/>
          </a:xfrm>
          <a:custGeom>
            <a:avLst/>
            <a:gdLst>
              <a:gd name="T0" fmla="*/ 2147483647 w 141"/>
              <a:gd name="T1" fmla="*/ 0 h 415"/>
              <a:gd name="T2" fmla="*/ 2147483647 w 141"/>
              <a:gd name="T3" fmla="*/ 2147483647 h 415"/>
              <a:gd name="T4" fmla="*/ 2147483647 w 141"/>
              <a:gd name="T5" fmla="*/ 2147483647 h 415"/>
              <a:gd name="T6" fmla="*/ 2147483647 w 141"/>
              <a:gd name="T7" fmla="*/ 2147483647 h 415"/>
              <a:gd name="T8" fmla="*/ 2147483647 w 141"/>
              <a:gd name="T9" fmla="*/ 2147483647 h 415"/>
              <a:gd name="T10" fmla="*/ 2147483647 w 141"/>
              <a:gd name="T11" fmla="*/ 2147483647 h 415"/>
              <a:gd name="T12" fmla="*/ 2147483647 w 141"/>
              <a:gd name="T13" fmla="*/ 2147483647 h 415"/>
              <a:gd name="T14" fmla="*/ 2147483647 w 141"/>
              <a:gd name="T15" fmla="*/ 2147483647 h 415"/>
              <a:gd name="T16" fmla="*/ 2147483647 w 141"/>
              <a:gd name="T17" fmla="*/ 2147483647 h 415"/>
              <a:gd name="T18" fmla="*/ 2147483647 w 141"/>
              <a:gd name="T19" fmla="*/ 2147483647 h 415"/>
              <a:gd name="T20" fmla="*/ 0 w 141"/>
              <a:gd name="T21" fmla="*/ 2147483647 h 415"/>
              <a:gd name="T22" fmla="*/ 0 w 141"/>
              <a:gd name="T23" fmla="*/ 2147483647 h 415"/>
              <a:gd name="T24" fmla="*/ 2147483647 w 141"/>
              <a:gd name="T25" fmla="*/ 2147483647 h 415"/>
              <a:gd name="T26" fmla="*/ 2147483647 w 141"/>
              <a:gd name="T27" fmla="*/ 2147483647 h 415"/>
              <a:gd name="T28" fmla="*/ 2147483647 w 141"/>
              <a:gd name="T29" fmla="*/ 2147483647 h 415"/>
              <a:gd name="T30" fmla="*/ 2147483647 w 141"/>
              <a:gd name="T31" fmla="*/ 2147483647 h 415"/>
              <a:gd name="T32" fmla="*/ 2147483647 w 141"/>
              <a:gd name="T33" fmla="*/ 2147483647 h 415"/>
              <a:gd name="T34" fmla="*/ 2147483647 w 141"/>
              <a:gd name="T35" fmla="*/ 2147483647 h 415"/>
              <a:gd name="T36" fmla="*/ 2147483647 w 141"/>
              <a:gd name="T37" fmla="*/ 2147483647 h 415"/>
              <a:gd name="T38" fmla="*/ 2147483647 w 141"/>
              <a:gd name="T39" fmla="*/ 2147483647 h 41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41"/>
              <a:gd name="T61" fmla="*/ 0 h 415"/>
              <a:gd name="T62" fmla="*/ 141 w 141"/>
              <a:gd name="T63" fmla="*/ 415 h 41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41" h="415">
                <a:moveTo>
                  <a:pt x="133" y="0"/>
                </a:moveTo>
                <a:lnTo>
                  <a:pt x="133" y="133"/>
                </a:lnTo>
                <a:lnTo>
                  <a:pt x="125" y="149"/>
                </a:lnTo>
                <a:lnTo>
                  <a:pt x="117" y="157"/>
                </a:lnTo>
                <a:lnTo>
                  <a:pt x="102" y="157"/>
                </a:lnTo>
                <a:lnTo>
                  <a:pt x="86" y="149"/>
                </a:lnTo>
                <a:lnTo>
                  <a:pt x="70" y="133"/>
                </a:lnTo>
                <a:lnTo>
                  <a:pt x="54" y="125"/>
                </a:lnTo>
                <a:lnTo>
                  <a:pt x="39" y="125"/>
                </a:lnTo>
                <a:lnTo>
                  <a:pt x="7" y="141"/>
                </a:lnTo>
                <a:lnTo>
                  <a:pt x="0" y="164"/>
                </a:lnTo>
                <a:lnTo>
                  <a:pt x="0" y="211"/>
                </a:lnTo>
                <a:lnTo>
                  <a:pt x="15" y="243"/>
                </a:lnTo>
                <a:lnTo>
                  <a:pt x="47" y="258"/>
                </a:lnTo>
                <a:lnTo>
                  <a:pt x="70" y="251"/>
                </a:lnTo>
                <a:lnTo>
                  <a:pt x="102" y="235"/>
                </a:lnTo>
                <a:lnTo>
                  <a:pt x="109" y="219"/>
                </a:lnTo>
                <a:lnTo>
                  <a:pt x="125" y="219"/>
                </a:lnTo>
                <a:lnTo>
                  <a:pt x="141" y="235"/>
                </a:lnTo>
                <a:lnTo>
                  <a:pt x="141" y="41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246842" tIns="123420" rIns="246842" bIns="123420"/>
          <a:lstStyle/>
          <a:p>
            <a:endParaRPr lang="fa-IR"/>
          </a:p>
        </p:txBody>
      </p:sp>
      <p:sp>
        <p:nvSpPr>
          <p:cNvPr id="64523" name="Freeform 13"/>
          <p:cNvSpPr>
            <a:spLocks/>
          </p:cNvSpPr>
          <p:nvPr/>
        </p:nvSpPr>
        <p:spPr bwMode="auto">
          <a:xfrm>
            <a:off x="7441559" y="20804272"/>
            <a:ext cx="1640829" cy="2421138"/>
          </a:xfrm>
          <a:custGeom>
            <a:avLst/>
            <a:gdLst>
              <a:gd name="T0" fmla="*/ 0 w 525"/>
              <a:gd name="T1" fmla="*/ 0 h 415"/>
              <a:gd name="T2" fmla="*/ 2147483647 w 525"/>
              <a:gd name="T3" fmla="*/ 0 h 415"/>
              <a:gd name="T4" fmla="*/ 2147483647 w 525"/>
              <a:gd name="T5" fmla="*/ 2147483647 h 415"/>
              <a:gd name="T6" fmla="*/ 2147483647 w 525"/>
              <a:gd name="T7" fmla="*/ 2147483647 h 415"/>
              <a:gd name="T8" fmla="*/ 2147483647 w 525"/>
              <a:gd name="T9" fmla="*/ 2147483647 h 415"/>
              <a:gd name="T10" fmla="*/ 2147483647 w 525"/>
              <a:gd name="T11" fmla="*/ 2147483647 h 415"/>
              <a:gd name="T12" fmla="*/ 2147483647 w 525"/>
              <a:gd name="T13" fmla="*/ 2147483647 h 415"/>
              <a:gd name="T14" fmla="*/ 2147483647 w 525"/>
              <a:gd name="T15" fmla="*/ 2147483647 h 415"/>
              <a:gd name="T16" fmla="*/ 2147483647 w 525"/>
              <a:gd name="T17" fmla="*/ 2147483647 h 415"/>
              <a:gd name="T18" fmla="*/ 2147483647 w 525"/>
              <a:gd name="T19" fmla="*/ 2147483647 h 415"/>
              <a:gd name="T20" fmla="*/ 2147483647 w 525"/>
              <a:gd name="T21" fmla="*/ 2147483647 h 415"/>
              <a:gd name="T22" fmla="*/ 2147483647 w 525"/>
              <a:gd name="T23" fmla="*/ 2147483647 h 415"/>
              <a:gd name="T24" fmla="*/ 2147483647 w 525"/>
              <a:gd name="T25" fmla="*/ 2147483647 h 415"/>
              <a:gd name="T26" fmla="*/ 2147483647 w 525"/>
              <a:gd name="T27" fmla="*/ 2147483647 h 415"/>
              <a:gd name="T28" fmla="*/ 2147483647 w 525"/>
              <a:gd name="T29" fmla="*/ 2147483647 h 415"/>
              <a:gd name="T30" fmla="*/ 2147483647 w 525"/>
              <a:gd name="T31" fmla="*/ 2147483647 h 415"/>
              <a:gd name="T32" fmla="*/ 2147483647 w 525"/>
              <a:gd name="T33" fmla="*/ 2147483647 h 415"/>
              <a:gd name="T34" fmla="*/ 2147483647 w 525"/>
              <a:gd name="T35" fmla="*/ 2147483647 h 415"/>
              <a:gd name="T36" fmla="*/ 2147483647 w 525"/>
              <a:gd name="T37" fmla="*/ 0 h 415"/>
              <a:gd name="T38" fmla="*/ 2147483647 w 525"/>
              <a:gd name="T39" fmla="*/ 0 h 415"/>
              <a:gd name="T40" fmla="*/ 2147483647 w 525"/>
              <a:gd name="T41" fmla="*/ 2147483647 h 415"/>
              <a:gd name="T42" fmla="*/ 2147483647 w 525"/>
              <a:gd name="T43" fmla="*/ 2147483647 h 415"/>
              <a:gd name="T44" fmla="*/ 2147483647 w 525"/>
              <a:gd name="T45" fmla="*/ 2147483647 h 415"/>
              <a:gd name="T46" fmla="*/ 2147483647 w 525"/>
              <a:gd name="T47" fmla="*/ 2147483647 h 415"/>
              <a:gd name="T48" fmla="*/ 2147483647 w 525"/>
              <a:gd name="T49" fmla="*/ 2147483647 h 415"/>
              <a:gd name="T50" fmla="*/ 2147483647 w 525"/>
              <a:gd name="T51" fmla="*/ 2147483647 h 415"/>
              <a:gd name="T52" fmla="*/ 2147483647 w 525"/>
              <a:gd name="T53" fmla="*/ 2147483647 h 415"/>
              <a:gd name="T54" fmla="*/ 2147483647 w 525"/>
              <a:gd name="T55" fmla="*/ 2147483647 h 415"/>
              <a:gd name="T56" fmla="*/ 2147483647 w 525"/>
              <a:gd name="T57" fmla="*/ 2147483647 h 415"/>
              <a:gd name="T58" fmla="*/ 2147483647 w 525"/>
              <a:gd name="T59" fmla="*/ 2147483647 h 415"/>
              <a:gd name="T60" fmla="*/ 2147483647 w 525"/>
              <a:gd name="T61" fmla="*/ 2147483647 h 415"/>
              <a:gd name="T62" fmla="*/ 2147483647 w 525"/>
              <a:gd name="T63" fmla="*/ 2147483647 h 415"/>
              <a:gd name="T64" fmla="*/ 2147483647 w 525"/>
              <a:gd name="T65" fmla="*/ 2147483647 h 415"/>
              <a:gd name="T66" fmla="*/ 2147483647 w 525"/>
              <a:gd name="T67" fmla="*/ 2147483647 h 415"/>
              <a:gd name="T68" fmla="*/ 2147483647 w 525"/>
              <a:gd name="T69" fmla="*/ 2147483647 h 415"/>
              <a:gd name="T70" fmla="*/ 2147483647 w 525"/>
              <a:gd name="T71" fmla="*/ 2147483647 h 415"/>
              <a:gd name="T72" fmla="*/ 2147483647 w 525"/>
              <a:gd name="T73" fmla="*/ 2147483647 h 415"/>
              <a:gd name="T74" fmla="*/ 2147483647 w 525"/>
              <a:gd name="T75" fmla="*/ 2147483647 h 415"/>
              <a:gd name="T76" fmla="*/ 2147483647 w 525"/>
              <a:gd name="T77" fmla="*/ 2147483647 h 41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25"/>
              <a:gd name="T118" fmla="*/ 0 h 415"/>
              <a:gd name="T119" fmla="*/ 525 w 525"/>
              <a:gd name="T120" fmla="*/ 415 h 41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25" h="415">
                <a:moveTo>
                  <a:pt x="0" y="0"/>
                </a:moveTo>
                <a:lnTo>
                  <a:pt x="126" y="0"/>
                </a:lnTo>
                <a:lnTo>
                  <a:pt x="141" y="8"/>
                </a:lnTo>
                <a:lnTo>
                  <a:pt x="149" y="23"/>
                </a:lnTo>
                <a:lnTo>
                  <a:pt x="134" y="55"/>
                </a:lnTo>
                <a:lnTo>
                  <a:pt x="126" y="62"/>
                </a:lnTo>
                <a:lnTo>
                  <a:pt x="126" y="78"/>
                </a:lnTo>
                <a:lnTo>
                  <a:pt x="134" y="94"/>
                </a:lnTo>
                <a:lnTo>
                  <a:pt x="149" y="102"/>
                </a:lnTo>
                <a:lnTo>
                  <a:pt x="165" y="117"/>
                </a:lnTo>
                <a:lnTo>
                  <a:pt x="220" y="117"/>
                </a:lnTo>
                <a:lnTo>
                  <a:pt x="235" y="109"/>
                </a:lnTo>
                <a:lnTo>
                  <a:pt x="251" y="78"/>
                </a:lnTo>
                <a:lnTo>
                  <a:pt x="251" y="62"/>
                </a:lnTo>
                <a:lnTo>
                  <a:pt x="243" y="39"/>
                </a:lnTo>
                <a:lnTo>
                  <a:pt x="235" y="23"/>
                </a:lnTo>
                <a:lnTo>
                  <a:pt x="235" y="15"/>
                </a:lnTo>
                <a:lnTo>
                  <a:pt x="243" y="8"/>
                </a:lnTo>
                <a:lnTo>
                  <a:pt x="259" y="0"/>
                </a:lnTo>
                <a:lnTo>
                  <a:pt x="384" y="0"/>
                </a:lnTo>
                <a:lnTo>
                  <a:pt x="384" y="141"/>
                </a:lnTo>
                <a:lnTo>
                  <a:pt x="392" y="149"/>
                </a:lnTo>
                <a:lnTo>
                  <a:pt x="408" y="157"/>
                </a:lnTo>
                <a:lnTo>
                  <a:pt x="416" y="157"/>
                </a:lnTo>
                <a:lnTo>
                  <a:pt x="463" y="133"/>
                </a:lnTo>
                <a:lnTo>
                  <a:pt x="494" y="133"/>
                </a:lnTo>
                <a:lnTo>
                  <a:pt x="518" y="157"/>
                </a:lnTo>
                <a:lnTo>
                  <a:pt x="518" y="172"/>
                </a:lnTo>
                <a:lnTo>
                  <a:pt x="525" y="196"/>
                </a:lnTo>
                <a:lnTo>
                  <a:pt x="525" y="219"/>
                </a:lnTo>
                <a:lnTo>
                  <a:pt x="518" y="243"/>
                </a:lnTo>
                <a:lnTo>
                  <a:pt x="510" y="258"/>
                </a:lnTo>
                <a:lnTo>
                  <a:pt x="502" y="266"/>
                </a:lnTo>
                <a:lnTo>
                  <a:pt x="455" y="266"/>
                </a:lnTo>
                <a:lnTo>
                  <a:pt x="431" y="258"/>
                </a:lnTo>
                <a:lnTo>
                  <a:pt x="424" y="251"/>
                </a:lnTo>
                <a:lnTo>
                  <a:pt x="384" y="251"/>
                </a:lnTo>
                <a:lnTo>
                  <a:pt x="369" y="266"/>
                </a:lnTo>
                <a:lnTo>
                  <a:pt x="369" y="415"/>
                </a:lnTo>
              </a:path>
            </a:pathLst>
          </a:custGeom>
          <a:solidFill>
            <a:schemeClr val="tx2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246842" tIns="123420" rIns="246842" bIns="123420"/>
          <a:lstStyle/>
          <a:p>
            <a:endParaRPr lang="fa-IR"/>
          </a:p>
        </p:txBody>
      </p:sp>
      <p:sp>
        <p:nvSpPr>
          <p:cNvPr id="64524" name="Freeform 14"/>
          <p:cNvSpPr>
            <a:spLocks/>
          </p:cNvSpPr>
          <p:nvPr/>
        </p:nvSpPr>
        <p:spPr bwMode="auto">
          <a:xfrm>
            <a:off x="7457182" y="17047131"/>
            <a:ext cx="1690837" cy="2426970"/>
          </a:xfrm>
          <a:custGeom>
            <a:avLst/>
            <a:gdLst>
              <a:gd name="T0" fmla="*/ 0 w 541"/>
              <a:gd name="T1" fmla="*/ 2147483647 h 416"/>
              <a:gd name="T2" fmla="*/ 2147483647 w 541"/>
              <a:gd name="T3" fmla="*/ 2147483647 h 416"/>
              <a:gd name="T4" fmla="*/ 2147483647 w 541"/>
              <a:gd name="T5" fmla="*/ 2147483647 h 416"/>
              <a:gd name="T6" fmla="*/ 2147483647 w 541"/>
              <a:gd name="T7" fmla="*/ 2147483647 h 416"/>
              <a:gd name="T8" fmla="*/ 2147483647 w 541"/>
              <a:gd name="T9" fmla="*/ 2147483647 h 416"/>
              <a:gd name="T10" fmla="*/ 2147483647 w 541"/>
              <a:gd name="T11" fmla="*/ 2147483647 h 416"/>
              <a:gd name="T12" fmla="*/ 2147483647 w 541"/>
              <a:gd name="T13" fmla="*/ 2147483647 h 416"/>
              <a:gd name="T14" fmla="*/ 2147483647 w 541"/>
              <a:gd name="T15" fmla="*/ 2147483647 h 416"/>
              <a:gd name="T16" fmla="*/ 2147483647 w 541"/>
              <a:gd name="T17" fmla="*/ 2147483647 h 416"/>
              <a:gd name="T18" fmla="*/ 2147483647 w 541"/>
              <a:gd name="T19" fmla="*/ 2147483647 h 416"/>
              <a:gd name="T20" fmla="*/ 2147483647 w 541"/>
              <a:gd name="T21" fmla="*/ 2147483647 h 416"/>
              <a:gd name="T22" fmla="*/ 2147483647 w 541"/>
              <a:gd name="T23" fmla="*/ 2147483647 h 416"/>
              <a:gd name="T24" fmla="*/ 2147483647 w 541"/>
              <a:gd name="T25" fmla="*/ 2147483647 h 416"/>
              <a:gd name="T26" fmla="*/ 2147483647 w 541"/>
              <a:gd name="T27" fmla="*/ 2147483647 h 416"/>
              <a:gd name="T28" fmla="*/ 2147483647 w 541"/>
              <a:gd name="T29" fmla="*/ 2147483647 h 416"/>
              <a:gd name="T30" fmla="*/ 2147483647 w 541"/>
              <a:gd name="T31" fmla="*/ 2147483647 h 416"/>
              <a:gd name="T32" fmla="*/ 2147483647 w 541"/>
              <a:gd name="T33" fmla="*/ 2147483647 h 416"/>
              <a:gd name="T34" fmla="*/ 2147483647 w 541"/>
              <a:gd name="T35" fmla="*/ 2147483647 h 416"/>
              <a:gd name="T36" fmla="*/ 2147483647 w 541"/>
              <a:gd name="T37" fmla="*/ 2147483647 h 416"/>
              <a:gd name="T38" fmla="*/ 2147483647 w 541"/>
              <a:gd name="T39" fmla="*/ 2147483647 h 416"/>
              <a:gd name="T40" fmla="*/ 2147483647 w 541"/>
              <a:gd name="T41" fmla="*/ 2147483647 h 416"/>
              <a:gd name="T42" fmla="*/ 2147483647 w 541"/>
              <a:gd name="T43" fmla="*/ 2147483647 h 416"/>
              <a:gd name="T44" fmla="*/ 2147483647 w 541"/>
              <a:gd name="T45" fmla="*/ 2147483647 h 416"/>
              <a:gd name="T46" fmla="*/ 2147483647 w 541"/>
              <a:gd name="T47" fmla="*/ 0 h 416"/>
              <a:gd name="T48" fmla="*/ 2147483647 w 541"/>
              <a:gd name="T49" fmla="*/ 0 h 416"/>
              <a:gd name="T50" fmla="*/ 2147483647 w 541"/>
              <a:gd name="T51" fmla="*/ 2147483647 h 416"/>
              <a:gd name="T52" fmla="*/ 2147483647 w 541"/>
              <a:gd name="T53" fmla="*/ 2147483647 h 416"/>
              <a:gd name="T54" fmla="*/ 2147483647 w 541"/>
              <a:gd name="T55" fmla="*/ 2147483647 h 416"/>
              <a:gd name="T56" fmla="*/ 2147483647 w 541"/>
              <a:gd name="T57" fmla="*/ 2147483647 h 416"/>
              <a:gd name="T58" fmla="*/ 2147483647 w 541"/>
              <a:gd name="T59" fmla="*/ 2147483647 h 416"/>
              <a:gd name="T60" fmla="*/ 2147483647 w 541"/>
              <a:gd name="T61" fmla="*/ 2147483647 h 416"/>
              <a:gd name="T62" fmla="*/ 2147483647 w 541"/>
              <a:gd name="T63" fmla="*/ 2147483647 h 416"/>
              <a:gd name="T64" fmla="*/ 2147483647 w 541"/>
              <a:gd name="T65" fmla="*/ 2147483647 h 416"/>
              <a:gd name="T66" fmla="*/ 2147483647 w 541"/>
              <a:gd name="T67" fmla="*/ 2147483647 h 416"/>
              <a:gd name="T68" fmla="*/ 2147483647 w 541"/>
              <a:gd name="T69" fmla="*/ 2147483647 h 416"/>
              <a:gd name="T70" fmla="*/ 2147483647 w 541"/>
              <a:gd name="T71" fmla="*/ 2147483647 h 416"/>
              <a:gd name="T72" fmla="*/ 2147483647 w 541"/>
              <a:gd name="T73" fmla="*/ 2147483647 h 416"/>
              <a:gd name="T74" fmla="*/ 2147483647 w 541"/>
              <a:gd name="T75" fmla="*/ 2147483647 h 416"/>
              <a:gd name="T76" fmla="*/ 2147483647 w 541"/>
              <a:gd name="T77" fmla="*/ 2147483647 h 416"/>
              <a:gd name="T78" fmla="*/ 2147483647 w 541"/>
              <a:gd name="T79" fmla="*/ 2147483647 h 416"/>
              <a:gd name="T80" fmla="*/ 2147483647 w 541"/>
              <a:gd name="T81" fmla="*/ 2147483647 h 416"/>
              <a:gd name="T82" fmla="*/ 2147483647 w 541"/>
              <a:gd name="T83" fmla="*/ 2147483647 h 416"/>
              <a:gd name="T84" fmla="*/ 2147483647 w 541"/>
              <a:gd name="T85" fmla="*/ 2147483647 h 41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41"/>
              <a:gd name="T130" fmla="*/ 0 h 416"/>
              <a:gd name="T131" fmla="*/ 541 w 541"/>
              <a:gd name="T132" fmla="*/ 416 h 41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41" h="416">
                <a:moveTo>
                  <a:pt x="0" y="16"/>
                </a:moveTo>
                <a:lnTo>
                  <a:pt x="204" y="16"/>
                </a:lnTo>
                <a:lnTo>
                  <a:pt x="220" y="24"/>
                </a:lnTo>
                <a:lnTo>
                  <a:pt x="235" y="39"/>
                </a:lnTo>
                <a:lnTo>
                  <a:pt x="235" y="47"/>
                </a:lnTo>
                <a:lnTo>
                  <a:pt x="228" y="55"/>
                </a:lnTo>
                <a:lnTo>
                  <a:pt x="220" y="71"/>
                </a:lnTo>
                <a:lnTo>
                  <a:pt x="220" y="79"/>
                </a:lnTo>
                <a:lnTo>
                  <a:pt x="212" y="86"/>
                </a:lnTo>
                <a:lnTo>
                  <a:pt x="212" y="102"/>
                </a:lnTo>
                <a:lnTo>
                  <a:pt x="220" y="118"/>
                </a:lnTo>
                <a:lnTo>
                  <a:pt x="228" y="126"/>
                </a:lnTo>
                <a:lnTo>
                  <a:pt x="243" y="134"/>
                </a:lnTo>
                <a:lnTo>
                  <a:pt x="282" y="134"/>
                </a:lnTo>
                <a:lnTo>
                  <a:pt x="314" y="118"/>
                </a:lnTo>
                <a:lnTo>
                  <a:pt x="322" y="110"/>
                </a:lnTo>
                <a:lnTo>
                  <a:pt x="322" y="79"/>
                </a:lnTo>
                <a:lnTo>
                  <a:pt x="314" y="71"/>
                </a:lnTo>
                <a:lnTo>
                  <a:pt x="298" y="47"/>
                </a:lnTo>
                <a:lnTo>
                  <a:pt x="290" y="32"/>
                </a:lnTo>
                <a:lnTo>
                  <a:pt x="290" y="24"/>
                </a:lnTo>
                <a:lnTo>
                  <a:pt x="298" y="8"/>
                </a:lnTo>
                <a:lnTo>
                  <a:pt x="314" y="8"/>
                </a:lnTo>
                <a:lnTo>
                  <a:pt x="330" y="0"/>
                </a:lnTo>
                <a:lnTo>
                  <a:pt x="392" y="0"/>
                </a:lnTo>
                <a:lnTo>
                  <a:pt x="392" y="157"/>
                </a:lnTo>
                <a:lnTo>
                  <a:pt x="408" y="173"/>
                </a:lnTo>
                <a:lnTo>
                  <a:pt x="424" y="181"/>
                </a:lnTo>
                <a:lnTo>
                  <a:pt x="439" y="173"/>
                </a:lnTo>
                <a:lnTo>
                  <a:pt x="463" y="165"/>
                </a:lnTo>
                <a:lnTo>
                  <a:pt x="471" y="157"/>
                </a:lnTo>
                <a:lnTo>
                  <a:pt x="486" y="157"/>
                </a:lnTo>
                <a:lnTo>
                  <a:pt x="510" y="149"/>
                </a:lnTo>
                <a:lnTo>
                  <a:pt x="525" y="157"/>
                </a:lnTo>
                <a:lnTo>
                  <a:pt x="541" y="188"/>
                </a:lnTo>
                <a:lnTo>
                  <a:pt x="541" y="212"/>
                </a:lnTo>
                <a:lnTo>
                  <a:pt x="525" y="243"/>
                </a:lnTo>
                <a:lnTo>
                  <a:pt x="518" y="251"/>
                </a:lnTo>
                <a:lnTo>
                  <a:pt x="439" y="251"/>
                </a:lnTo>
                <a:lnTo>
                  <a:pt x="424" y="259"/>
                </a:lnTo>
                <a:lnTo>
                  <a:pt x="408" y="275"/>
                </a:lnTo>
                <a:lnTo>
                  <a:pt x="400" y="298"/>
                </a:lnTo>
                <a:lnTo>
                  <a:pt x="400" y="41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246842" tIns="123420" rIns="246842" bIns="123420"/>
          <a:lstStyle/>
          <a:p>
            <a:endParaRPr lang="fa-IR"/>
          </a:p>
        </p:txBody>
      </p:sp>
      <p:sp>
        <p:nvSpPr>
          <p:cNvPr id="64525" name="Freeform 15"/>
          <p:cNvSpPr>
            <a:spLocks/>
          </p:cNvSpPr>
          <p:nvPr/>
        </p:nvSpPr>
        <p:spPr bwMode="auto">
          <a:xfrm>
            <a:off x="7507191" y="13844234"/>
            <a:ext cx="1322041" cy="3202898"/>
          </a:xfrm>
          <a:custGeom>
            <a:avLst/>
            <a:gdLst>
              <a:gd name="T0" fmla="*/ 2147483647 w 423"/>
              <a:gd name="T1" fmla="*/ 2147483647 h 549"/>
              <a:gd name="T2" fmla="*/ 2147483647 w 423"/>
              <a:gd name="T3" fmla="*/ 2147483647 h 549"/>
              <a:gd name="T4" fmla="*/ 2147483647 w 423"/>
              <a:gd name="T5" fmla="*/ 2147483647 h 549"/>
              <a:gd name="T6" fmla="*/ 2147483647 w 423"/>
              <a:gd name="T7" fmla="*/ 2147483647 h 549"/>
              <a:gd name="T8" fmla="*/ 2147483647 w 423"/>
              <a:gd name="T9" fmla="*/ 2147483647 h 549"/>
              <a:gd name="T10" fmla="*/ 2147483647 w 423"/>
              <a:gd name="T11" fmla="*/ 2147483647 h 549"/>
              <a:gd name="T12" fmla="*/ 2147483647 w 423"/>
              <a:gd name="T13" fmla="*/ 2147483647 h 549"/>
              <a:gd name="T14" fmla="*/ 2147483647 w 423"/>
              <a:gd name="T15" fmla="*/ 2147483647 h 549"/>
              <a:gd name="T16" fmla="*/ 2147483647 w 423"/>
              <a:gd name="T17" fmla="*/ 2147483647 h 549"/>
              <a:gd name="T18" fmla="*/ 2147483647 w 423"/>
              <a:gd name="T19" fmla="*/ 2147483647 h 549"/>
              <a:gd name="T20" fmla="*/ 2147483647 w 423"/>
              <a:gd name="T21" fmla="*/ 2147483647 h 549"/>
              <a:gd name="T22" fmla="*/ 2147483647 w 423"/>
              <a:gd name="T23" fmla="*/ 2147483647 h 549"/>
              <a:gd name="T24" fmla="*/ 2147483647 w 423"/>
              <a:gd name="T25" fmla="*/ 2147483647 h 549"/>
              <a:gd name="T26" fmla="*/ 2147483647 w 423"/>
              <a:gd name="T27" fmla="*/ 2147483647 h 549"/>
              <a:gd name="T28" fmla="*/ 2147483647 w 423"/>
              <a:gd name="T29" fmla="*/ 2147483647 h 549"/>
              <a:gd name="T30" fmla="*/ 2147483647 w 423"/>
              <a:gd name="T31" fmla="*/ 2147483647 h 549"/>
              <a:gd name="T32" fmla="*/ 2147483647 w 423"/>
              <a:gd name="T33" fmla="*/ 2147483647 h 549"/>
              <a:gd name="T34" fmla="*/ 2147483647 w 423"/>
              <a:gd name="T35" fmla="*/ 2147483647 h 549"/>
              <a:gd name="T36" fmla="*/ 2147483647 w 423"/>
              <a:gd name="T37" fmla="*/ 2147483647 h 549"/>
              <a:gd name="T38" fmla="*/ 2147483647 w 423"/>
              <a:gd name="T39" fmla="*/ 2147483647 h 549"/>
              <a:gd name="T40" fmla="*/ 2147483647 w 423"/>
              <a:gd name="T41" fmla="*/ 2147483647 h 549"/>
              <a:gd name="T42" fmla="*/ 2147483647 w 423"/>
              <a:gd name="T43" fmla="*/ 2147483647 h 549"/>
              <a:gd name="T44" fmla="*/ 2147483647 w 423"/>
              <a:gd name="T45" fmla="*/ 2147483647 h 549"/>
              <a:gd name="T46" fmla="*/ 2147483647 w 423"/>
              <a:gd name="T47" fmla="*/ 2147483647 h 549"/>
              <a:gd name="T48" fmla="*/ 2147483647 w 423"/>
              <a:gd name="T49" fmla="*/ 2147483647 h 549"/>
              <a:gd name="T50" fmla="*/ 2147483647 w 423"/>
              <a:gd name="T51" fmla="*/ 2147483647 h 549"/>
              <a:gd name="T52" fmla="*/ 2147483647 w 423"/>
              <a:gd name="T53" fmla="*/ 2147483647 h 549"/>
              <a:gd name="T54" fmla="*/ 2147483647 w 423"/>
              <a:gd name="T55" fmla="*/ 2147483647 h 549"/>
              <a:gd name="T56" fmla="*/ 2147483647 w 423"/>
              <a:gd name="T57" fmla="*/ 2147483647 h 549"/>
              <a:gd name="T58" fmla="*/ 2147483647 w 423"/>
              <a:gd name="T59" fmla="*/ 2147483647 h 549"/>
              <a:gd name="T60" fmla="*/ 2147483647 w 423"/>
              <a:gd name="T61" fmla="*/ 2147483647 h 549"/>
              <a:gd name="T62" fmla="*/ 2147483647 w 423"/>
              <a:gd name="T63" fmla="*/ 2147483647 h 549"/>
              <a:gd name="T64" fmla="*/ 2147483647 w 423"/>
              <a:gd name="T65" fmla="*/ 0 h 549"/>
              <a:gd name="T66" fmla="*/ 2147483647 w 423"/>
              <a:gd name="T67" fmla="*/ 0 h 549"/>
              <a:gd name="T68" fmla="*/ 2147483647 w 423"/>
              <a:gd name="T69" fmla="*/ 2147483647 h 549"/>
              <a:gd name="T70" fmla="*/ 2147483647 w 423"/>
              <a:gd name="T71" fmla="*/ 2147483647 h 549"/>
              <a:gd name="T72" fmla="*/ 2147483647 w 423"/>
              <a:gd name="T73" fmla="*/ 2147483647 h 549"/>
              <a:gd name="T74" fmla="*/ 2147483647 w 423"/>
              <a:gd name="T75" fmla="*/ 2147483647 h 549"/>
              <a:gd name="T76" fmla="*/ 2147483647 w 423"/>
              <a:gd name="T77" fmla="*/ 2147483647 h 549"/>
              <a:gd name="T78" fmla="*/ 2147483647 w 423"/>
              <a:gd name="T79" fmla="*/ 2147483647 h 549"/>
              <a:gd name="T80" fmla="*/ 2147483647 w 423"/>
              <a:gd name="T81" fmla="*/ 2147483647 h 549"/>
              <a:gd name="T82" fmla="*/ 2147483647 w 423"/>
              <a:gd name="T83" fmla="*/ 2147483647 h 549"/>
              <a:gd name="T84" fmla="*/ 2147483647 w 423"/>
              <a:gd name="T85" fmla="*/ 2147483647 h 549"/>
              <a:gd name="T86" fmla="*/ 0 w 423"/>
              <a:gd name="T87" fmla="*/ 2147483647 h 54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23"/>
              <a:gd name="T133" fmla="*/ 0 h 549"/>
              <a:gd name="T134" fmla="*/ 423 w 423"/>
              <a:gd name="T135" fmla="*/ 549 h 54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23" h="549">
                <a:moveTo>
                  <a:pt x="423" y="549"/>
                </a:moveTo>
                <a:lnTo>
                  <a:pt x="415" y="400"/>
                </a:lnTo>
                <a:lnTo>
                  <a:pt x="408" y="385"/>
                </a:lnTo>
                <a:lnTo>
                  <a:pt x="384" y="361"/>
                </a:lnTo>
                <a:lnTo>
                  <a:pt x="368" y="361"/>
                </a:lnTo>
                <a:lnTo>
                  <a:pt x="337" y="377"/>
                </a:lnTo>
                <a:lnTo>
                  <a:pt x="306" y="361"/>
                </a:lnTo>
                <a:lnTo>
                  <a:pt x="290" y="330"/>
                </a:lnTo>
                <a:lnTo>
                  <a:pt x="290" y="306"/>
                </a:lnTo>
                <a:lnTo>
                  <a:pt x="298" y="291"/>
                </a:lnTo>
                <a:lnTo>
                  <a:pt x="306" y="283"/>
                </a:lnTo>
                <a:lnTo>
                  <a:pt x="321" y="275"/>
                </a:lnTo>
                <a:lnTo>
                  <a:pt x="337" y="275"/>
                </a:lnTo>
                <a:lnTo>
                  <a:pt x="353" y="291"/>
                </a:lnTo>
                <a:lnTo>
                  <a:pt x="392" y="291"/>
                </a:lnTo>
                <a:lnTo>
                  <a:pt x="408" y="275"/>
                </a:lnTo>
                <a:lnTo>
                  <a:pt x="408" y="251"/>
                </a:lnTo>
                <a:lnTo>
                  <a:pt x="392" y="118"/>
                </a:lnTo>
                <a:lnTo>
                  <a:pt x="274" y="118"/>
                </a:lnTo>
                <a:lnTo>
                  <a:pt x="266" y="110"/>
                </a:lnTo>
                <a:lnTo>
                  <a:pt x="251" y="102"/>
                </a:lnTo>
                <a:lnTo>
                  <a:pt x="251" y="95"/>
                </a:lnTo>
                <a:lnTo>
                  <a:pt x="243" y="95"/>
                </a:lnTo>
                <a:lnTo>
                  <a:pt x="251" y="79"/>
                </a:lnTo>
                <a:lnTo>
                  <a:pt x="251" y="71"/>
                </a:lnTo>
                <a:lnTo>
                  <a:pt x="259" y="63"/>
                </a:lnTo>
                <a:lnTo>
                  <a:pt x="259" y="55"/>
                </a:lnTo>
                <a:lnTo>
                  <a:pt x="266" y="40"/>
                </a:lnTo>
                <a:lnTo>
                  <a:pt x="266" y="32"/>
                </a:lnTo>
                <a:lnTo>
                  <a:pt x="259" y="16"/>
                </a:lnTo>
                <a:lnTo>
                  <a:pt x="251" y="8"/>
                </a:lnTo>
                <a:lnTo>
                  <a:pt x="243" y="8"/>
                </a:lnTo>
                <a:lnTo>
                  <a:pt x="235" y="0"/>
                </a:lnTo>
                <a:lnTo>
                  <a:pt x="188" y="0"/>
                </a:lnTo>
                <a:lnTo>
                  <a:pt x="172" y="8"/>
                </a:lnTo>
                <a:lnTo>
                  <a:pt x="165" y="24"/>
                </a:lnTo>
                <a:lnTo>
                  <a:pt x="157" y="32"/>
                </a:lnTo>
                <a:lnTo>
                  <a:pt x="157" y="63"/>
                </a:lnTo>
                <a:lnTo>
                  <a:pt x="165" y="71"/>
                </a:lnTo>
                <a:lnTo>
                  <a:pt x="172" y="87"/>
                </a:lnTo>
                <a:lnTo>
                  <a:pt x="172" y="102"/>
                </a:lnTo>
                <a:lnTo>
                  <a:pt x="157" y="118"/>
                </a:lnTo>
                <a:lnTo>
                  <a:pt x="141" y="126"/>
                </a:lnTo>
                <a:lnTo>
                  <a:pt x="0" y="12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246842" tIns="123420" rIns="246842" bIns="123420"/>
          <a:lstStyle/>
          <a:p>
            <a:endParaRPr lang="fa-IR"/>
          </a:p>
        </p:txBody>
      </p:sp>
      <p:sp>
        <p:nvSpPr>
          <p:cNvPr id="64526" name="Freeform 16"/>
          <p:cNvSpPr>
            <a:spLocks/>
          </p:cNvSpPr>
          <p:nvPr/>
        </p:nvSpPr>
        <p:spPr bwMode="auto">
          <a:xfrm>
            <a:off x="8707338" y="12566571"/>
            <a:ext cx="465684" cy="2240280"/>
          </a:xfrm>
          <a:custGeom>
            <a:avLst/>
            <a:gdLst>
              <a:gd name="T0" fmla="*/ 2147483647 w 149"/>
              <a:gd name="T1" fmla="*/ 2147483647 h 384"/>
              <a:gd name="T2" fmla="*/ 0 w 149"/>
              <a:gd name="T3" fmla="*/ 2147483647 h 384"/>
              <a:gd name="T4" fmla="*/ 0 w 149"/>
              <a:gd name="T5" fmla="*/ 2147483647 h 384"/>
              <a:gd name="T6" fmla="*/ 2147483647 w 149"/>
              <a:gd name="T7" fmla="*/ 2147483647 h 384"/>
              <a:gd name="T8" fmla="*/ 2147483647 w 149"/>
              <a:gd name="T9" fmla="*/ 2147483647 h 384"/>
              <a:gd name="T10" fmla="*/ 2147483647 w 149"/>
              <a:gd name="T11" fmla="*/ 2147483647 h 384"/>
              <a:gd name="T12" fmla="*/ 2147483647 w 149"/>
              <a:gd name="T13" fmla="*/ 2147483647 h 384"/>
              <a:gd name="T14" fmla="*/ 2147483647 w 149"/>
              <a:gd name="T15" fmla="*/ 2147483647 h 384"/>
              <a:gd name="T16" fmla="*/ 2147483647 w 149"/>
              <a:gd name="T17" fmla="*/ 2147483647 h 384"/>
              <a:gd name="T18" fmla="*/ 2147483647 w 149"/>
              <a:gd name="T19" fmla="*/ 2147483647 h 384"/>
              <a:gd name="T20" fmla="*/ 2147483647 w 149"/>
              <a:gd name="T21" fmla="*/ 2147483647 h 384"/>
              <a:gd name="T22" fmla="*/ 2147483647 w 149"/>
              <a:gd name="T23" fmla="*/ 2147483647 h 384"/>
              <a:gd name="T24" fmla="*/ 2147483647 w 149"/>
              <a:gd name="T25" fmla="*/ 2147483647 h 384"/>
              <a:gd name="T26" fmla="*/ 2147483647 w 149"/>
              <a:gd name="T27" fmla="*/ 2147483647 h 384"/>
              <a:gd name="T28" fmla="*/ 2147483647 w 149"/>
              <a:gd name="T29" fmla="*/ 2147483647 h 384"/>
              <a:gd name="T30" fmla="*/ 2147483647 w 149"/>
              <a:gd name="T31" fmla="*/ 2147483647 h 384"/>
              <a:gd name="T32" fmla="*/ 2147483647 w 149"/>
              <a:gd name="T33" fmla="*/ 2147483647 h 384"/>
              <a:gd name="T34" fmla="*/ 2147483647 w 149"/>
              <a:gd name="T35" fmla="*/ 2147483647 h 384"/>
              <a:gd name="T36" fmla="*/ 2147483647 w 149"/>
              <a:gd name="T37" fmla="*/ 2147483647 h 384"/>
              <a:gd name="T38" fmla="*/ 2147483647 w 149"/>
              <a:gd name="T39" fmla="*/ 2147483647 h 384"/>
              <a:gd name="T40" fmla="*/ 2147483647 w 149"/>
              <a:gd name="T41" fmla="*/ 2147483647 h 384"/>
              <a:gd name="T42" fmla="*/ 2147483647 w 149"/>
              <a:gd name="T43" fmla="*/ 2147483647 h 384"/>
              <a:gd name="T44" fmla="*/ 2147483647 w 149"/>
              <a:gd name="T45" fmla="*/ 2147483647 h 384"/>
              <a:gd name="T46" fmla="*/ 2147483647 w 149"/>
              <a:gd name="T47" fmla="*/ 2147483647 h 384"/>
              <a:gd name="T48" fmla="*/ 2147483647 w 149"/>
              <a:gd name="T49" fmla="*/ 2147483647 h 384"/>
              <a:gd name="T50" fmla="*/ 2147483647 w 149"/>
              <a:gd name="T51" fmla="*/ 0 h 38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9"/>
              <a:gd name="T79" fmla="*/ 0 h 384"/>
              <a:gd name="T80" fmla="*/ 149 w 149"/>
              <a:gd name="T81" fmla="*/ 384 h 38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9" h="384">
                <a:moveTo>
                  <a:pt x="16" y="384"/>
                </a:moveTo>
                <a:lnTo>
                  <a:pt x="0" y="251"/>
                </a:lnTo>
                <a:lnTo>
                  <a:pt x="0" y="219"/>
                </a:lnTo>
                <a:lnTo>
                  <a:pt x="16" y="204"/>
                </a:lnTo>
                <a:lnTo>
                  <a:pt x="47" y="204"/>
                </a:lnTo>
                <a:lnTo>
                  <a:pt x="55" y="212"/>
                </a:lnTo>
                <a:lnTo>
                  <a:pt x="71" y="219"/>
                </a:lnTo>
                <a:lnTo>
                  <a:pt x="86" y="235"/>
                </a:lnTo>
                <a:lnTo>
                  <a:pt x="110" y="235"/>
                </a:lnTo>
                <a:lnTo>
                  <a:pt x="125" y="227"/>
                </a:lnTo>
                <a:lnTo>
                  <a:pt x="133" y="212"/>
                </a:lnTo>
                <a:lnTo>
                  <a:pt x="141" y="188"/>
                </a:lnTo>
                <a:lnTo>
                  <a:pt x="141" y="172"/>
                </a:lnTo>
                <a:lnTo>
                  <a:pt x="149" y="157"/>
                </a:lnTo>
                <a:lnTo>
                  <a:pt x="141" y="141"/>
                </a:lnTo>
                <a:lnTo>
                  <a:pt x="141" y="125"/>
                </a:lnTo>
                <a:lnTo>
                  <a:pt x="133" y="110"/>
                </a:lnTo>
                <a:lnTo>
                  <a:pt x="118" y="102"/>
                </a:lnTo>
                <a:lnTo>
                  <a:pt x="110" y="94"/>
                </a:lnTo>
                <a:lnTo>
                  <a:pt x="78" y="110"/>
                </a:lnTo>
                <a:lnTo>
                  <a:pt x="63" y="110"/>
                </a:lnTo>
                <a:lnTo>
                  <a:pt x="47" y="118"/>
                </a:lnTo>
                <a:lnTo>
                  <a:pt x="31" y="110"/>
                </a:lnTo>
                <a:lnTo>
                  <a:pt x="24" y="110"/>
                </a:lnTo>
                <a:lnTo>
                  <a:pt x="16" y="94"/>
                </a:lnTo>
                <a:lnTo>
                  <a:pt x="16" y="0"/>
                </a:lnTo>
              </a:path>
            </a:pathLst>
          </a:custGeom>
          <a:solidFill>
            <a:srgbClr val="FFCC99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246842" tIns="123420" rIns="246842" bIns="123420"/>
          <a:lstStyle/>
          <a:p>
            <a:endParaRPr lang="fa-IR"/>
          </a:p>
        </p:txBody>
      </p:sp>
      <p:sp>
        <p:nvSpPr>
          <p:cNvPr id="64527" name="Freeform 17"/>
          <p:cNvSpPr>
            <a:spLocks/>
          </p:cNvSpPr>
          <p:nvPr/>
        </p:nvSpPr>
        <p:spPr bwMode="auto">
          <a:xfrm>
            <a:off x="8757348" y="12566571"/>
            <a:ext cx="1418927" cy="3109557"/>
          </a:xfrm>
          <a:custGeom>
            <a:avLst/>
            <a:gdLst>
              <a:gd name="T0" fmla="*/ 0 w 454"/>
              <a:gd name="T1" fmla="*/ 2147483647 h 533"/>
              <a:gd name="T2" fmla="*/ 2147483647 w 454"/>
              <a:gd name="T3" fmla="*/ 2147483647 h 533"/>
              <a:gd name="T4" fmla="*/ 2147483647 w 454"/>
              <a:gd name="T5" fmla="*/ 2147483647 h 533"/>
              <a:gd name="T6" fmla="*/ 2147483647 w 454"/>
              <a:gd name="T7" fmla="*/ 2147483647 h 533"/>
              <a:gd name="T8" fmla="*/ 2147483647 w 454"/>
              <a:gd name="T9" fmla="*/ 2147483647 h 533"/>
              <a:gd name="T10" fmla="*/ 2147483647 w 454"/>
              <a:gd name="T11" fmla="*/ 2147483647 h 533"/>
              <a:gd name="T12" fmla="*/ 2147483647 w 454"/>
              <a:gd name="T13" fmla="*/ 2147483647 h 533"/>
              <a:gd name="T14" fmla="*/ 2147483647 w 454"/>
              <a:gd name="T15" fmla="*/ 2147483647 h 533"/>
              <a:gd name="T16" fmla="*/ 2147483647 w 454"/>
              <a:gd name="T17" fmla="*/ 2147483647 h 533"/>
              <a:gd name="T18" fmla="*/ 2147483647 w 454"/>
              <a:gd name="T19" fmla="*/ 2147483647 h 533"/>
              <a:gd name="T20" fmla="*/ 2147483647 w 454"/>
              <a:gd name="T21" fmla="*/ 2147483647 h 533"/>
              <a:gd name="T22" fmla="*/ 2147483647 w 454"/>
              <a:gd name="T23" fmla="*/ 2147483647 h 533"/>
              <a:gd name="T24" fmla="*/ 2147483647 w 454"/>
              <a:gd name="T25" fmla="*/ 2147483647 h 533"/>
              <a:gd name="T26" fmla="*/ 2147483647 w 454"/>
              <a:gd name="T27" fmla="*/ 2147483647 h 533"/>
              <a:gd name="T28" fmla="*/ 2147483647 w 454"/>
              <a:gd name="T29" fmla="*/ 2147483647 h 533"/>
              <a:gd name="T30" fmla="*/ 2147483647 w 454"/>
              <a:gd name="T31" fmla="*/ 2147483647 h 533"/>
              <a:gd name="T32" fmla="*/ 2147483647 w 454"/>
              <a:gd name="T33" fmla="*/ 2147483647 h 533"/>
              <a:gd name="T34" fmla="*/ 2147483647 w 454"/>
              <a:gd name="T35" fmla="*/ 2147483647 h 533"/>
              <a:gd name="T36" fmla="*/ 2147483647 w 454"/>
              <a:gd name="T37" fmla="*/ 2147483647 h 533"/>
              <a:gd name="T38" fmla="*/ 2147483647 w 454"/>
              <a:gd name="T39" fmla="*/ 2147483647 h 533"/>
              <a:gd name="T40" fmla="*/ 2147483647 w 454"/>
              <a:gd name="T41" fmla="*/ 2147483647 h 533"/>
              <a:gd name="T42" fmla="*/ 2147483647 w 454"/>
              <a:gd name="T43" fmla="*/ 2147483647 h 533"/>
              <a:gd name="T44" fmla="*/ 2147483647 w 454"/>
              <a:gd name="T45" fmla="*/ 2147483647 h 533"/>
              <a:gd name="T46" fmla="*/ 2147483647 w 454"/>
              <a:gd name="T47" fmla="*/ 2147483647 h 533"/>
              <a:gd name="T48" fmla="*/ 2147483647 w 454"/>
              <a:gd name="T49" fmla="*/ 2147483647 h 533"/>
              <a:gd name="T50" fmla="*/ 2147483647 w 454"/>
              <a:gd name="T51" fmla="*/ 2147483647 h 533"/>
              <a:gd name="T52" fmla="*/ 2147483647 w 454"/>
              <a:gd name="T53" fmla="*/ 2147483647 h 533"/>
              <a:gd name="T54" fmla="*/ 2147483647 w 454"/>
              <a:gd name="T55" fmla="*/ 2147483647 h 533"/>
              <a:gd name="T56" fmla="*/ 2147483647 w 454"/>
              <a:gd name="T57" fmla="*/ 2147483647 h 533"/>
              <a:gd name="T58" fmla="*/ 2147483647 w 454"/>
              <a:gd name="T59" fmla="*/ 2147483647 h 533"/>
              <a:gd name="T60" fmla="*/ 2147483647 w 454"/>
              <a:gd name="T61" fmla="*/ 2147483647 h 533"/>
              <a:gd name="T62" fmla="*/ 2147483647 w 454"/>
              <a:gd name="T63" fmla="*/ 2147483647 h 533"/>
              <a:gd name="T64" fmla="*/ 2147483647 w 454"/>
              <a:gd name="T65" fmla="*/ 2147483647 h 533"/>
              <a:gd name="T66" fmla="*/ 2147483647 w 454"/>
              <a:gd name="T67" fmla="*/ 2147483647 h 533"/>
              <a:gd name="T68" fmla="*/ 2147483647 w 454"/>
              <a:gd name="T69" fmla="*/ 2147483647 h 533"/>
              <a:gd name="T70" fmla="*/ 2147483647 w 454"/>
              <a:gd name="T71" fmla="*/ 2147483647 h 533"/>
              <a:gd name="T72" fmla="*/ 2147483647 w 454"/>
              <a:gd name="T73" fmla="*/ 2147483647 h 533"/>
              <a:gd name="T74" fmla="*/ 2147483647 w 454"/>
              <a:gd name="T75" fmla="*/ 2147483647 h 533"/>
              <a:gd name="T76" fmla="*/ 2147483647 w 454"/>
              <a:gd name="T77" fmla="*/ 2147483647 h 533"/>
              <a:gd name="T78" fmla="*/ 2147483647 w 454"/>
              <a:gd name="T79" fmla="*/ 2147483647 h 533"/>
              <a:gd name="T80" fmla="*/ 2147483647 w 454"/>
              <a:gd name="T81" fmla="*/ 2147483647 h 533"/>
              <a:gd name="T82" fmla="*/ 2147483647 w 454"/>
              <a:gd name="T83" fmla="*/ 0 h 53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54"/>
              <a:gd name="T127" fmla="*/ 0 h 533"/>
              <a:gd name="T128" fmla="*/ 454 w 454"/>
              <a:gd name="T129" fmla="*/ 533 h 53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54" h="533">
                <a:moveTo>
                  <a:pt x="0" y="384"/>
                </a:moveTo>
                <a:lnTo>
                  <a:pt x="109" y="376"/>
                </a:lnTo>
                <a:lnTo>
                  <a:pt x="141" y="392"/>
                </a:lnTo>
                <a:lnTo>
                  <a:pt x="149" y="400"/>
                </a:lnTo>
                <a:lnTo>
                  <a:pt x="149" y="431"/>
                </a:lnTo>
                <a:lnTo>
                  <a:pt x="133" y="463"/>
                </a:lnTo>
                <a:lnTo>
                  <a:pt x="133" y="502"/>
                </a:lnTo>
                <a:lnTo>
                  <a:pt x="156" y="525"/>
                </a:lnTo>
                <a:lnTo>
                  <a:pt x="180" y="533"/>
                </a:lnTo>
                <a:lnTo>
                  <a:pt x="211" y="533"/>
                </a:lnTo>
                <a:lnTo>
                  <a:pt x="227" y="525"/>
                </a:lnTo>
                <a:lnTo>
                  <a:pt x="235" y="517"/>
                </a:lnTo>
                <a:lnTo>
                  <a:pt x="251" y="486"/>
                </a:lnTo>
                <a:lnTo>
                  <a:pt x="251" y="455"/>
                </a:lnTo>
                <a:lnTo>
                  <a:pt x="243" y="439"/>
                </a:lnTo>
                <a:lnTo>
                  <a:pt x="243" y="423"/>
                </a:lnTo>
                <a:lnTo>
                  <a:pt x="251" y="415"/>
                </a:lnTo>
                <a:lnTo>
                  <a:pt x="251" y="408"/>
                </a:lnTo>
                <a:lnTo>
                  <a:pt x="258" y="400"/>
                </a:lnTo>
                <a:lnTo>
                  <a:pt x="454" y="400"/>
                </a:lnTo>
                <a:lnTo>
                  <a:pt x="454" y="290"/>
                </a:lnTo>
                <a:lnTo>
                  <a:pt x="446" y="282"/>
                </a:lnTo>
                <a:lnTo>
                  <a:pt x="423" y="282"/>
                </a:lnTo>
                <a:lnTo>
                  <a:pt x="407" y="274"/>
                </a:lnTo>
                <a:lnTo>
                  <a:pt x="392" y="282"/>
                </a:lnTo>
                <a:lnTo>
                  <a:pt x="368" y="290"/>
                </a:lnTo>
                <a:lnTo>
                  <a:pt x="345" y="306"/>
                </a:lnTo>
                <a:lnTo>
                  <a:pt x="329" y="314"/>
                </a:lnTo>
                <a:lnTo>
                  <a:pt x="313" y="314"/>
                </a:lnTo>
                <a:lnTo>
                  <a:pt x="298" y="306"/>
                </a:lnTo>
                <a:lnTo>
                  <a:pt x="290" y="298"/>
                </a:lnTo>
                <a:lnTo>
                  <a:pt x="282" y="282"/>
                </a:lnTo>
                <a:lnTo>
                  <a:pt x="282" y="235"/>
                </a:lnTo>
                <a:lnTo>
                  <a:pt x="290" y="212"/>
                </a:lnTo>
                <a:lnTo>
                  <a:pt x="313" y="188"/>
                </a:lnTo>
                <a:lnTo>
                  <a:pt x="337" y="188"/>
                </a:lnTo>
                <a:lnTo>
                  <a:pt x="360" y="196"/>
                </a:lnTo>
                <a:lnTo>
                  <a:pt x="392" y="196"/>
                </a:lnTo>
                <a:lnTo>
                  <a:pt x="399" y="188"/>
                </a:lnTo>
                <a:lnTo>
                  <a:pt x="407" y="172"/>
                </a:lnTo>
                <a:lnTo>
                  <a:pt x="407" y="157"/>
                </a:lnTo>
                <a:lnTo>
                  <a:pt x="392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246842" tIns="123420" rIns="246842" bIns="123420"/>
          <a:lstStyle/>
          <a:p>
            <a:endParaRPr lang="fa-IR"/>
          </a:p>
        </p:txBody>
      </p:sp>
      <p:sp>
        <p:nvSpPr>
          <p:cNvPr id="64528" name="Freeform 18"/>
          <p:cNvSpPr>
            <a:spLocks/>
          </p:cNvSpPr>
          <p:nvPr/>
        </p:nvSpPr>
        <p:spPr bwMode="auto">
          <a:xfrm>
            <a:off x="8682335" y="14900196"/>
            <a:ext cx="1787723" cy="2146935"/>
          </a:xfrm>
          <a:custGeom>
            <a:avLst/>
            <a:gdLst>
              <a:gd name="T0" fmla="*/ 2147483647 w 572"/>
              <a:gd name="T1" fmla="*/ 0 h 368"/>
              <a:gd name="T2" fmla="*/ 2147483647 w 572"/>
              <a:gd name="T3" fmla="*/ 2147483647 h 368"/>
              <a:gd name="T4" fmla="*/ 2147483647 w 572"/>
              <a:gd name="T5" fmla="*/ 2147483647 h 368"/>
              <a:gd name="T6" fmla="*/ 2147483647 w 572"/>
              <a:gd name="T7" fmla="*/ 2147483647 h 368"/>
              <a:gd name="T8" fmla="*/ 2147483647 w 572"/>
              <a:gd name="T9" fmla="*/ 2147483647 h 368"/>
              <a:gd name="T10" fmla="*/ 2147483647 w 572"/>
              <a:gd name="T11" fmla="*/ 2147483647 h 368"/>
              <a:gd name="T12" fmla="*/ 2147483647 w 572"/>
              <a:gd name="T13" fmla="*/ 2147483647 h 368"/>
              <a:gd name="T14" fmla="*/ 2147483647 w 572"/>
              <a:gd name="T15" fmla="*/ 2147483647 h 368"/>
              <a:gd name="T16" fmla="*/ 2147483647 w 572"/>
              <a:gd name="T17" fmla="*/ 2147483647 h 368"/>
              <a:gd name="T18" fmla="*/ 2147483647 w 572"/>
              <a:gd name="T19" fmla="*/ 2147483647 h 368"/>
              <a:gd name="T20" fmla="*/ 2147483647 w 572"/>
              <a:gd name="T21" fmla="*/ 2147483647 h 368"/>
              <a:gd name="T22" fmla="*/ 2147483647 w 572"/>
              <a:gd name="T23" fmla="*/ 2147483647 h 368"/>
              <a:gd name="T24" fmla="*/ 2147483647 w 572"/>
              <a:gd name="T25" fmla="*/ 2147483647 h 368"/>
              <a:gd name="T26" fmla="*/ 2147483647 w 572"/>
              <a:gd name="T27" fmla="*/ 2147483647 h 368"/>
              <a:gd name="T28" fmla="*/ 2147483647 w 572"/>
              <a:gd name="T29" fmla="*/ 2147483647 h 368"/>
              <a:gd name="T30" fmla="*/ 2147483647 w 572"/>
              <a:gd name="T31" fmla="*/ 2147483647 h 368"/>
              <a:gd name="T32" fmla="*/ 2147483647 w 572"/>
              <a:gd name="T33" fmla="*/ 2147483647 h 368"/>
              <a:gd name="T34" fmla="*/ 2147483647 w 572"/>
              <a:gd name="T35" fmla="*/ 2147483647 h 368"/>
              <a:gd name="T36" fmla="*/ 2147483647 w 572"/>
              <a:gd name="T37" fmla="*/ 2147483647 h 368"/>
              <a:gd name="T38" fmla="*/ 2147483647 w 572"/>
              <a:gd name="T39" fmla="*/ 2147483647 h 368"/>
              <a:gd name="T40" fmla="*/ 2147483647 w 572"/>
              <a:gd name="T41" fmla="*/ 2147483647 h 368"/>
              <a:gd name="T42" fmla="*/ 2147483647 w 572"/>
              <a:gd name="T43" fmla="*/ 2147483647 h 368"/>
              <a:gd name="T44" fmla="*/ 2147483647 w 572"/>
              <a:gd name="T45" fmla="*/ 2147483647 h 368"/>
              <a:gd name="T46" fmla="*/ 2147483647 w 572"/>
              <a:gd name="T47" fmla="*/ 2147483647 h 368"/>
              <a:gd name="T48" fmla="*/ 2147483647 w 572"/>
              <a:gd name="T49" fmla="*/ 2147483647 h 368"/>
              <a:gd name="T50" fmla="*/ 2147483647 w 572"/>
              <a:gd name="T51" fmla="*/ 2147483647 h 368"/>
              <a:gd name="T52" fmla="*/ 2147483647 w 572"/>
              <a:gd name="T53" fmla="*/ 2147483647 h 368"/>
              <a:gd name="T54" fmla="*/ 2147483647 w 572"/>
              <a:gd name="T55" fmla="*/ 2147483647 h 368"/>
              <a:gd name="T56" fmla="*/ 2147483647 w 572"/>
              <a:gd name="T57" fmla="*/ 2147483647 h 368"/>
              <a:gd name="T58" fmla="*/ 2147483647 w 572"/>
              <a:gd name="T59" fmla="*/ 2147483647 h 368"/>
              <a:gd name="T60" fmla="*/ 2147483647 w 572"/>
              <a:gd name="T61" fmla="*/ 2147483647 h 368"/>
              <a:gd name="T62" fmla="*/ 2147483647 w 572"/>
              <a:gd name="T63" fmla="*/ 2147483647 h 368"/>
              <a:gd name="T64" fmla="*/ 2147483647 w 572"/>
              <a:gd name="T65" fmla="*/ 2147483647 h 368"/>
              <a:gd name="T66" fmla="*/ 2147483647 w 572"/>
              <a:gd name="T67" fmla="*/ 2147483647 h 368"/>
              <a:gd name="T68" fmla="*/ 2147483647 w 572"/>
              <a:gd name="T69" fmla="*/ 2147483647 h 368"/>
              <a:gd name="T70" fmla="*/ 2147483647 w 572"/>
              <a:gd name="T71" fmla="*/ 2147483647 h 368"/>
              <a:gd name="T72" fmla="*/ 2147483647 w 572"/>
              <a:gd name="T73" fmla="*/ 2147483647 h 368"/>
              <a:gd name="T74" fmla="*/ 0 w 572"/>
              <a:gd name="T75" fmla="*/ 2147483647 h 36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72"/>
              <a:gd name="T115" fmla="*/ 0 h 368"/>
              <a:gd name="T116" fmla="*/ 572 w 572"/>
              <a:gd name="T117" fmla="*/ 368 h 36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72" h="368">
                <a:moveTo>
                  <a:pt x="455" y="0"/>
                </a:moveTo>
                <a:lnTo>
                  <a:pt x="455" y="133"/>
                </a:lnTo>
                <a:lnTo>
                  <a:pt x="494" y="133"/>
                </a:lnTo>
                <a:lnTo>
                  <a:pt x="510" y="117"/>
                </a:lnTo>
                <a:lnTo>
                  <a:pt x="549" y="117"/>
                </a:lnTo>
                <a:lnTo>
                  <a:pt x="564" y="133"/>
                </a:lnTo>
                <a:lnTo>
                  <a:pt x="572" y="157"/>
                </a:lnTo>
                <a:lnTo>
                  <a:pt x="572" y="188"/>
                </a:lnTo>
                <a:lnTo>
                  <a:pt x="564" y="211"/>
                </a:lnTo>
                <a:lnTo>
                  <a:pt x="541" y="235"/>
                </a:lnTo>
                <a:lnTo>
                  <a:pt x="510" y="235"/>
                </a:lnTo>
                <a:lnTo>
                  <a:pt x="486" y="227"/>
                </a:lnTo>
                <a:lnTo>
                  <a:pt x="470" y="219"/>
                </a:lnTo>
                <a:lnTo>
                  <a:pt x="455" y="219"/>
                </a:lnTo>
                <a:lnTo>
                  <a:pt x="439" y="227"/>
                </a:lnTo>
                <a:lnTo>
                  <a:pt x="431" y="235"/>
                </a:lnTo>
                <a:lnTo>
                  <a:pt x="431" y="360"/>
                </a:lnTo>
                <a:lnTo>
                  <a:pt x="306" y="353"/>
                </a:lnTo>
                <a:lnTo>
                  <a:pt x="282" y="353"/>
                </a:lnTo>
                <a:lnTo>
                  <a:pt x="282" y="321"/>
                </a:lnTo>
                <a:lnTo>
                  <a:pt x="298" y="290"/>
                </a:lnTo>
                <a:lnTo>
                  <a:pt x="306" y="282"/>
                </a:lnTo>
                <a:lnTo>
                  <a:pt x="306" y="266"/>
                </a:lnTo>
                <a:lnTo>
                  <a:pt x="298" y="258"/>
                </a:lnTo>
                <a:lnTo>
                  <a:pt x="290" y="243"/>
                </a:lnTo>
                <a:lnTo>
                  <a:pt x="282" y="235"/>
                </a:lnTo>
                <a:lnTo>
                  <a:pt x="267" y="227"/>
                </a:lnTo>
                <a:lnTo>
                  <a:pt x="212" y="227"/>
                </a:lnTo>
                <a:lnTo>
                  <a:pt x="204" y="235"/>
                </a:lnTo>
                <a:lnTo>
                  <a:pt x="188" y="243"/>
                </a:lnTo>
                <a:lnTo>
                  <a:pt x="180" y="251"/>
                </a:lnTo>
                <a:lnTo>
                  <a:pt x="173" y="266"/>
                </a:lnTo>
                <a:lnTo>
                  <a:pt x="173" y="298"/>
                </a:lnTo>
                <a:lnTo>
                  <a:pt x="180" y="313"/>
                </a:lnTo>
                <a:lnTo>
                  <a:pt x="188" y="337"/>
                </a:lnTo>
                <a:lnTo>
                  <a:pt x="188" y="353"/>
                </a:lnTo>
                <a:lnTo>
                  <a:pt x="173" y="368"/>
                </a:lnTo>
                <a:lnTo>
                  <a:pt x="0" y="368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246842" tIns="123420" rIns="246842" bIns="123420"/>
          <a:lstStyle/>
          <a:p>
            <a:endParaRPr lang="fa-IR"/>
          </a:p>
        </p:txBody>
      </p:sp>
      <p:sp>
        <p:nvSpPr>
          <p:cNvPr id="64529" name="Freeform 19"/>
          <p:cNvSpPr>
            <a:spLocks/>
          </p:cNvSpPr>
          <p:nvPr/>
        </p:nvSpPr>
        <p:spPr bwMode="auto">
          <a:xfrm>
            <a:off x="8804226" y="17000460"/>
            <a:ext cx="1325166" cy="2654500"/>
          </a:xfrm>
          <a:custGeom>
            <a:avLst/>
            <a:gdLst>
              <a:gd name="T0" fmla="*/ 2147483647 w 424"/>
              <a:gd name="T1" fmla="*/ 0 h 455"/>
              <a:gd name="T2" fmla="*/ 2147483647 w 424"/>
              <a:gd name="T3" fmla="*/ 2147483647 h 455"/>
              <a:gd name="T4" fmla="*/ 2147483647 w 424"/>
              <a:gd name="T5" fmla="*/ 2147483647 h 455"/>
              <a:gd name="T6" fmla="*/ 2147483647 w 424"/>
              <a:gd name="T7" fmla="*/ 2147483647 h 455"/>
              <a:gd name="T8" fmla="*/ 2147483647 w 424"/>
              <a:gd name="T9" fmla="*/ 2147483647 h 455"/>
              <a:gd name="T10" fmla="*/ 2147483647 w 424"/>
              <a:gd name="T11" fmla="*/ 2147483647 h 455"/>
              <a:gd name="T12" fmla="*/ 2147483647 w 424"/>
              <a:gd name="T13" fmla="*/ 2147483647 h 455"/>
              <a:gd name="T14" fmla="*/ 2147483647 w 424"/>
              <a:gd name="T15" fmla="*/ 2147483647 h 455"/>
              <a:gd name="T16" fmla="*/ 2147483647 w 424"/>
              <a:gd name="T17" fmla="*/ 2147483647 h 455"/>
              <a:gd name="T18" fmla="*/ 2147483647 w 424"/>
              <a:gd name="T19" fmla="*/ 2147483647 h 455"/>
              <a:gd name="T20" fmla="*/ 2147483647 w 424"/>
              <a:gd name="T21" fmla="*/ 2147483647 h 455"/>
              <a:gd name="T22" fmla="*/ 2147483647 w 424"/>
              <a:gd name="T23" fmla="*/ 2147483647 h 455"/>
              <a:gd name="T24" fmla="*/ 2147483647 w 424"/>
              <a:gd name="T25" fmla="*/ 2147483647 h 455"/>
              <a:gd name="T26" fmla="*/ 2147483647 w 424"/>
              <a:gd name="T27" fmla="*/ 2147483647 h 455"/>
              <a:gd name="T28" fmla="*/ 2147483647 w 424"/>
              <a:gd name="T29" fmla="*/ 2147483647 h 455"/>
              <a:gd name="T30" fmla="*/ 2147483647 w 424"/>
              <a:gd name="T31" fmla="*/ 2147483647 h 455"/>
              <a:gd name="T32" fmla="*/ 2147483647 w 424"/>
              <a:gd name="T33" fmla="*/ 2147483647 h 455"/>
              <a:gd name="T34" fmla="*/ 2147483647 w 424"/>
              <a:gd name="T35" fmla="*/ 2147483647 h 455"/>
              <a:gd name="T36" fmla="*/ 2147483647 w 424"/>
              <a:gd name="T37" fmla="*/ 2147483647 h 455"/>
              <a:gd name="T38" fmla="*/ 2147483647 w 424"/>
              <a:gd name="T39" fmla="*/ 2147483647 h 455"/>
              <a:gd name="T40" fmla="*/ 2147483647 w 424"/>
              <a:gd name="T41" fmla="*/ 2147483647 h 455"/>
              <a:gd name="T42" fmla="*/ 2147483647 w 424"/>
              <a:gd name="T43" fmla="*/ 2147483647 h 455"/>
              <a:gd name="T44" fmla="*/ 2147483647 w 424"/>
              <a:gd name="T45" fmla="*/ 2147483647 h 455"/>
              <a:gd name="T46" fmla="*/ 2147483647 w 424"/>
              <a:gd name="T47" fmla="*/ 2147483647 h 455"/>
              <a:gd name="T48" fmla="*/ 2147483647 w 424"/>
              <a:gd name="T49" fmla="*/ 2147483647 h 455"/>
              <a:gd name="T50" fmla="*/ 2147483647 w 424"/>
              <a:gd name="T51" fmla="*/ 2147483647 h 455"/>
              <a:gd name="T52" fmla="*/ 2147483647 w 424"/>
              <a:gd name="T53" fmla="*/ 2147483647 h 455"/>
              <a:gd name="T54" fmla="*/ 2147483647 w 424"/>
              <a:gd name="T55" fmla="*/ 2147483647 h 455"/>
              <a:gd name="T56" fmla="*/ 2147483647 w 424"/>
              <a:gd name="T57" fmla="*/ 2147483647 h 455"/>
              <a:gd name="T58" fmla="*/ 2147483647 w 424"/>
              <a:gd name="T59" fmla="*/ 2147483647 h 455"/>
              <a:gd name="T60" fmla="*/ 2147483647 w 424"/>
              <a:gd name="T61" fmla="*/ 2147483647 h 455"/>
              <a:gd name="T62" fmla="*/ 2147483647 w 424"/>
              <a:gd name="T63" fmla="*/ 2147483647 h 455"/>
              <a:gd name="T64" fmla="*/ 2147483647 w 424"/>
              <a:gd name="T65" fmla="*/ 2147483647 h 455"/>
              <a:gd name="T66" fmla="*/ 2147483647 w 424"/>
              <a:gd name="T67" fmla="*/ 2147483647 h 455"/>
              <a:gd name="T68" fmla="*/ 2147483647 w 424"/>
              <a:gd name="T69" fmla="*/ 2147483647 h 455"/>
              <a:gd name="T70" fmla="*/ 2147483647 w 424"/>
              <a:gd name="T71" fmla="*/ 2147483647 h 455"/>
              <a:gd name="T72" fmla="*/ 2147483647 w 424"/>
              <a:gd name="T73" fmla="*/ 2147483647 h 455"/>
              <a:gd name="T74" fmla="*/ 2147483647 w 424"/>
              <a:gd name="T75" fmla="*/ 2147483647 h 455"/>
              <a:gd name="T76" fmla="*/ 2147483647 w 424"/>
              <a:gd name="T77" fmla="*/ 2147483647 h 455"/>
              <a:gd name="T78" fmla="*/ 2147483647 w 424"/>
              <a:gd name="T79" fmla="*/ 2147483647 h 455"/>
              <a:gd name="T80" fmla="*/ 2147483647 w 424"/>
              <a:gd name="T81" fmla="*/ 2147483647 h 455"/>
              <a:gd name="T82" fmla="*/ 2147483647 w 424"/>
              <a:gd name="T83" fmla="*/ 2147483647 h 455"/>
              <a:gd name="T84" fmla="*/ 2147483647 w 424"/>
              <a:gd name="T85" fmla="*/ 2147483647 h 455"/>
              <a:gd name="T86" fmla="*/ 2147483647 w 424"/>
              <a:gd name="T87" fmla="*/ 2147483647 h 455"/>
              <a:gd name="T88" fmla="*/ 2147483647 w 424"/>
              <a:gd name="T89" fmla="*/ 2147483647 h 455"/>
              <a:gd name="T90" fmla="*/ 0 w 424"/>
              <a:gd name="T91" fmla="*/ 2147483647 h 45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24"/>
              <a:gd name="T139" fmla="*/ 0 h 455"/>
              <a:gd name="T140" fmla="*/ 424 w 424"/>
              <a:gd name="T141" fmla="*/ 455 h 45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24" h="455">
                <a:moveTo>
                  <a:pt x="392" y="0"/>
                </a:moveTo>
                <a:lnTo>
                  <a:pt x="400" y="94"/>
                </a:lnTo>
                <a:lnTo>
                  <a:pt x="400" y="134"/>
                </a:lnTo>
                <a:lnTo>
                  <a:pt x="384" y="142"/>
                </a:lnTo>
                <a:lnTo>
                  <a:pt x="377" y="149"/>
                </a:lnTo>
                <a:lnTo>
                  <a:pt x="361" y="142"/>
                </a:lnTo>
                <a:lnTo>
                  <a:pt x="353" y="142"/>
                </a:lnTo>
                <a:lnTo>
                  <a:pt x="337" y="134"/>
                </a:lnTo>
                <a:lnTo>
                  <a:pt x="283" y="134"/>
                </a:lnTo>
                <a:lnTo>
                  <a:pt x="275" y="149"/>
                </a:lnTo>
                <a:lnTo>
                  <a:pt x="259" y="157"/>
                </a:lnTo>
                <a:lnTo>
                  <a:pt x="259" y="181"/>
                </a:lnTo>
                <a:lnTo>
                  <a:pt x="251" y="204"/>
                </a:lnTo>
                <a:lnTo>
                  <a:pt x="267" y="236"/>
                </a:lnTo>
                <a:lnTo>
                  <a:pt x="298" y="251"/>
                </a:lnTo>
                <a:lnTo>
                  <a:pt x="322" y="251"/>
                </a:lnTo>
                <a:lnTo>
                  <a:pt x="353" y="236"/>
                </a:lnTo>
                <a:lnTo>
                  <a:pt x="361" y="228"/>
                </a:lnTo>
                <a:lnTo>
                  <a:pt x="377" y="220"/>
                </a:lnTo>
                <a:lnTo>
                  <a:pt x="392" y="220"/>
                </a:lnTo>
                <a:lnTo>
                  <a:pt x="408" y="228"/>
                </a:lnTo>
                <a:lnTo>
                  <a:pt x="416" y="236"/>
                </a:lnTo>
                <a:lnTo>
                  <a:pt x="424" y="251"/>
                </a:lnTo>
                <a:lnTo>
                  <a:pt x="424" y="455"/>
                </a:lnTo>
                <a:lnTo>
                  <a:pt x="306" y="455"/>
                </a:lnTo>
                <a:lnTo>
                  <a:pt x="290" y="447"/>
                </a:lnTo>
                <a:lnTo>
                  <a:pt x="267" y="439"/>
                </a:lnTo>
                <a:lnTo>
                  <a:pt x="243" y="416"/>
                </a:lnTo>
                <a:lnTo>
                  <a:pt x="228" y="385"/>
                </a:lnTo>
                <a:lnTo>
                  <a:pt x="228" y="369"/>
                </a:lnTo>
                <a:lnTo>
                  <a:pt x="243" y="353"/>
                </a:lnTo>
                <a:lnTo>
                  <a:pt x="243" y="322"/>
                </a:lnTo>
                <a:lnTo>
                  <a:pt x="236" y="306"/>
                </a:lnTo>
                <a:lnTo>
                  <a:pt x="220" y="298"/>
                </a:lnTo>
                <a:lnTo>
                  <a:pt x="173" y="298"/>
                </a:lnTo>
                <a:lnTo>
                  <a:pt x="165" y="306"/>
                </a:lnTo>
                <a:lnTo>
                  <a:pt x="149" y="314"/>
                </a:lnTo>
                <a:lnTo>
                  <a:pt x="141" y="322"/>
                </a:lnTo>
                <a:lnTo>
                  <a:pt x="134" y="337"/>
                </a:lnTo>
                <a:lnTo>
                  <a:pt x="134" y="345"/>
                </a:lnTo>
                <a:lnTo>
                  <a:pt x="141" y="353"/>
                </a:lnTo>
                <a:lnTo>
                  <a:pt x="149" y="369"/>
                </a:lnTo>
                <a:lnTo>
                  <a:pt x="157" y="377"/>
                </a:lnTo>
                <a:lnTo>
                  <a:pt x="157" y="408"/>
                </a:lnTo>
                <a:lnTo>
                  <a:pt x="149" y="424"/>
                </a:lnTo>
                <a:lnTo>
                  <a:pt x="0" y="42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246842" tIns="123420" rIns="246842" bIns="123420"/>
          <a:lstStyle/>
          <a:p>
            <a:endParaRPr lang="fa-IR"/>
          </a:p>
        </p:txBody>
      </p:sp>
      <p:sp>
        <p:nvSpPr>
          <p:cNvPr id="64530" name="Freeform 20"/>
          <p:cNvSpPr>
            <a:spLocks/>
          </p:cNvSpPr>
          <p:nvPr/>
        </p:nvSpPr>
        <p:spPr bwMode="auto">
          <a:xfrm>
            <a:off x="9638705" y="19654958"/>
            <a:ext cx="465684" cy="2240280"/>
          </a:xfrm>
          <a:custGeom>
            <a:avLst/>
            <a:gdLst>
              <a:gd name="T0" fmla="*/ 2147483647 w 149"/>
              <a:gd name="T1" fmla="*/ 0 h 384"/>
              <a:gd name="T2" fmla="*/ 2147483647 w 149"/>
              <a:gd name="T3" fmla="*/ 2147483647 h 384"/>
              <a:gd name="T4" fmla="*/ 2147483647 w 149"/>
              <a:gd name="T5" fmla="*/ 2147483647 h 384"/>
              <a:gd name="T6" fmla="*/ 2147483647 w 149"/>
              <a:gd name="T7" fmla="*/ 2147483647 h 384"/>
              <a:gd name="T8" fmla="*/ 2147483647 w 149"/>
              <a:gd name="T9" fmla="*/ 2147483647 h 384"/>
              <a:gd name="T10" fmla="*/ 2147483647 w 149"/>
              <a:gd name="T11" fmla="*/ 2147483647 h 384"/>
              <a:gd name="T12" fmla="*/ 2147483647 w 149"/>
              <a:gd name="T13" fmla="*/ 2147483647 h 384"/>
              <a:gd name="T14" fmla="*/ 2147483647 w 149"/>
              <a:gd name="T15" fmla="*/ 2147483647 h 384"/>
              <a:gd name="T16" fmla="*/ 0 w 149"/>
              <a:gd name="T17" fmla="*/ 2147483647 h 384"/>
              <a:gd name="T18" fmla="*/ 0 w 149"/>
              <a:gd name="T19" fmla="*/ 2147483647 h 384"/>
              <a:gd name="T20" fmla="*/ 2147483647 w 149"/>
              <a:gd name="T21" fmla="*/ 2147483647 h 384"/>
              <a:gd name="T22" fmla="*/ 2147483647 w 149"/>
              <a:gd name="T23" fmla="*/ 2147483647 h 384"/>
              <a:gd name="T24" fmla="*/ 2147483647 w 149"/>
              <a:gd name="T25" fmla="*/ 2147483647 h 384"/>
              <a:gd name="T26" fmla="*/ 2147483647 w 149"/>
              <a:gd name="T27" fmla="*/ 2147483647 h 384"/>
              <a:gd name="T28" fmla="*/ 2147483647 w 149"/>
              <a:gd name="T29" fmla="*/ 2147483647 h 384"/>
              <a:gd name="T30" fmla="*/ 2147483647 w 149"/>
              <a:gd name="T31" fmla="*/ 2147483647 h 384"/>
              <a:gd name="T32" fmla="*/ 2147483647 w 149"/>
              <a:gd name="T33" fmla="*/ 2147483647 h 384"/>
              <a:gd name="T34" fmla="*/ 2147483647 w 149"/>
              <a:gd name="T35" fmla="*/ 2147483647 h 384"/>
              <a:gd name="T36" fmla="*/ 2147483647 w 149"/>
              <a:gd name="T37" fmla="*/ 2147483647 h 384"/>
              <a:gd name="T38" fmla="*/ 2147483647 w 149"/>
              <a:gd name="T39" fmla="*/ 2147483647 h 384"/>
              <a:gd name="T40" fmla="*/ 2147483647 w 149"/>
              <a:gd name="T41" fmla="*/ 2147483647 h 384"/>
              <a:gd name="T42" fmla="*/ 2147483647 w 149"/>
              <a:gd name="T43" fmla="*/ 2147483647 h 384"/>
              <a:gd name="T44" fmla="*/ 2147483647 w 149"/>
              <a:gd name="T45" fmla="*/ 2147483647 h 38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49"/>
              <a:gd name="T70" fmla="*/ 0 h 384"/>
              <a:gd name="T71" fmla="*/ 149 w 149"/>
              <a:gd name="T72" fmla="*/ 384 h 38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49" h="384">
                <a:moveTo>
                  <a:pt x="110" y="0"/>
                </a:moveTo>
                <a:lnTo>
                  <a:pt x="110" y="78"/>
                </a:lnTo>
                <a:lnTo>
                  <a:pt x="102" y="86"/>
                </a:lnTo>
                <a:lnTo>
                  <a:pt x="86" y="86"/>
                </a:lnTo>
                <a:lnTo>
                  <a:pt x="70" y="78"/>
                </a:lnTo>
                <a:lnTo>
                  <a:pt x="31" y="78"/>
                </a:lnTo>
                <a:lnTo>
                  <a:pt x="16" y="86"/>
                </a:lnTo>
                <a:lnTo>
                  <a:pt x="8" y="102"/>
                </a:lnTo>
                <a:lnTo>
                  <a:pt x="0" y="126"/>
                </a:lnTo>
                <a:lnTo>
                  <a:pt x="0" y="165"/>
                </a:lnTo>
                <a:lnTo>
                  <a:pt x="16" y="180"/>
                </a:lnTo>
                <a:lnTo>
                  <a:pt x="31" y="188"/>
                </a:lnTo>
                <a:lnTo>
                  <a:pt x="39" y="196"/>
                </a:lnTo>
                <a:lnTo>
                  <a:pt x="63" y="188"/>
                </a:lnTo>
                <a:lnTo>
                  <a:pt x="78" y="180"/>
                </a:lnTo>
                <a:lnTo>
                  <a:pt x="94" y="165"/>
                </a:lnTo>
                <a:lnTo>
                  <a:pt x="110" y="165"/>
                </a:lnTo>
                <a:lnTo>
                  <a:pt x="117" y="173"/>
                </a:lnTo>
                <a:lnTo>
                  <a:pt x="133" y="180"/>
                </a:lnTo>
                <a:lnTo>
                  <a:pt x="141" y="196"/>
                </a:lnTo>
                <a:lnTo>
                  <a:pt x="141" y="212"/>
                </a:lnTo>
                <a:lnTo>
                  <a:pt x="149" y="243"/>
                </a:lnTo>
                <a:lnTo>
                  <a:pt x="133" y="38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246842" tIns="123420" rIns="246842" bIns="123420"/>
          <a:lstStyle/>
          <a:p>
            <a:endParaRPr lang="fa-IR"/>
          </a:p>
        </p:txBody>
      </p:sp>
      <p:sp>
        <p:nvSpPr>
          <p:cNvPr id="64531" name="Freeform 21"/>
          <p:cNvSpPr>
            <a:spLocks/>
          </p:cNvSpPr>
          <p:nvPr/>
        </p:nvSpPr>
        <p:spPr bwMode="auto">
          <a:xfrm>
            <a:off x="10054386" y="16545401"/>
            <a:ext cx="1690835" cy="3109557"/>
          </a:xfrm>
          <a:custGeom>
            <a:avLst/>
            <a:gdLst>
              <a:gd name="T0" fmla="*/ 2147483647 w 541"/>
              <a:gd name="T1" fmla="*/ 2147483647 h 533"/>
              <a:gd name="T2" fmla="*/ 2147483647 w 541"/>
              <a:gd name="T3" fmla="*/ 2147483647 h 533"/>
              <a:gd name="T4" fmla="*/ 2147483647 w 541"/>
              <a:gd name="T5" fmla="*/ 2147483647 h 533"/>
              <a:gd name="T6" fmla="*/ 2147483647 w 541"/>
              <a:gd name="T7" fmla="*/ 2147483647 h 533"/>
              <a:gd name="T8" fmla="*/ 2147483647 w 541"/>
              <a:gd name="T9" fmla="*/ 2147483647 h 533"/>
              <a:gd name="T10" fmla="*/ 2147483647 w 541"/>
              <a:gd name="T11" fmla="*/ 2147483647 h 533"/>
              <a:gd name="T12" fmla="*/ 2147483647 w 541"/>
              <a:gd name="T13" fmla="*/ 2147483647 h 533"/>
              <a:gd name="T14" fmla="*/ 2147483647 w 541"/>
              <a:gd name="T15" fmla="*/ 2147483647 h 533"/>
              <a:gd name="T16" fmla="*/ 2147483647 w 541"/>
              <a:gd name="T17" fmla="*/ 2147483647 h 533"/>
              <a:gd name="T18" fmla="*/ 2147483647 w 541"/>
              <a:gd name="T19" fmla="*/ 2147483647 h 533"/>
              <a:gd name="T20" fmla="*/ 2147483647 w 541"/>
              <a:gd name="T21" fmla="*/ 2147483647 h 533"/>
              <a:gd name="T22" fmla="*/ 2147483647 w 541"/>
              <a:gd name="T23" fmla="*/ 2147483647 h 533"/>
              <a:gd name="T24" fmla="*/ 2147483647 w 541"/>
              <a:gd name="T25" fmla="*/ 2147483647 h 533"/>
              <a:gd name="T26" fmla="*/ 2147483647 w 541"/>
              <a:gd name="T27" fmla="*/ 2147483647 h 533"/>
              <a:gd name="T28" fmla="*/ 2147483647 w 541"/>
              <a:gd name="T29" fmla="*/ 2147483647 h 533"/>
              <a:gd name="T30" fmla="*/ 2147483647 w 541"/>
              <a:gd name="T31" fmla="*/ 2147483647 h 533"/>
              <a:gd name="T32" fmla="*/ 2147483647 w 541"/>
              <a:gd name="T33" fmla="*/ 2147483647 h 533"/>
              <a:gd name="T34" fmla="*/ 2147483647 w 541"/>
              <a:gd name="T35" fmla="*/ 2147483647 h 533"/>
              <a:gd name="T36" fmla="*/ 2147483647 w 541"/>
              <a:gd name="T37" fmla="*/ 2147483647 h 533"/>
              <a:gd name="T38" fmla="*/ 2147483647 w 541"/>
              <a:gd name="T39" fmla="*/ 2147483647 h 533"/>
              <a:gd name="T40" fmla="*/ 2147483647 w 541"/>
              <a:gd name="T41" fmla="*/ 2147483647 h 533"/>
              <a:gd name="T42" fmla="*/ 2147483647 w 541"/>
              <a:gd name="T43" fmla="*/ 2147483647 h 533"/>
              <a:gd name="T44" fmla="*/ 2147483647 w 541"/>
              <a:gd name="T45" fmla="*/ 2147483647 h 533"/>
              <a:gd name="T46" fmla="*/ 2147483647 w 541"/>
              <a:gd name="T47" fmla="*/ 2147483647 h 533"/>
              <a:gd name="T48" fmla="*/ 2147483647 w 541"/>
              <a:gd name="T49" fmla="*/ 2147483647 h 533"/>
              <a:gd name="T50" fmla="*/ 2147483647 w 541"/>
              <a:gd name="T51" fmla="*/ 2147483647 h 533"/>
              <a:gd name="T52" fmla="*/ 2147483647 w 541"/>
              <a:gd name="T53" fmla="*/ 2147483647 h 533"/>
              <a:gd name="T54" fmla="*/ 2147483647 w 541"/>
              <a:gd name="T55" fmla="*/ 2147483647 h 533"/>
              <a:gd name="T56" fmla="*/ 2147483647 w 541"/>
              <a:gd name="T57" fmla="*/ 2147483647 h 533"/>
              <a:gd name="T58" fmla="*/ 2147483647 w 541"/>
              <a:gd name="T59" fmla="*/ 2147483647 h 533"/>
              <a:gd name="T60" fmla="*/ 2147483647 w 541"/>
              <a:gd name="T61" fmla="*/ 2147483647 h 533"/>
              <a:gd name="T62" fmla="*/ 2147483647 w 541"/>
              <a:gd name="T63" fmla="*/ 2147483647 h 533"/>
              <a:gd name="T64" fmla="*/ 2147483647 w 541"/>
              <a:gd name="T65" fmla="*/ 2147483647 h 533"/>
              <a:gd name="T66" fmla="*/ 2147483647 w 541"/>
              <a:gd name="T67" fmla="*/ 2147483647 h 533"/>
              <a:gd name="T68" fmla="*/ 2147483647 w 541"/>
              <a:gd name="T69" fmla="*/ 2147483647 h 533"/>
              <a:gd name="T70" fmla="*/ 2147483647 w 541"/>
              <a:gd name="T71" fmla="*/ 2147483647 h 533"/>
              <a:gd name="T72" fmla="*/ 2147483647 w 541"/>
              <a:gd name="T73" fmla="*/ 2147483647 h 533"/>
              <a:gd name="T74" fmla="*/ 2147483647 w 541"/>
              <a:gd name="T75" fmla="*/ 2147483647 h 533"/>
              <a:gd name="T76" fmla="*/ 2147483647 w 541"/>
              <a:gd name="T77" fmla="*/ 2147483647 h 533"/>
              <a:gd name="T78" fmla="*/ 2147483647 w 541"/>
              <a:gd name="T79" fmla="*/ 2147483647 h 533"/>
              <a:gd name="T80" fmla="*/ 2147483647 w 541"/>
              <a:gd name="T81" fmla="*/ 2147483647 h 533"/>
              <a:gd name="T82" fmla="*/ 2147483647 w 541"/>
              <a:gd name="T83" fmla="*/ 2147483647 h 533"/>
              <a:gd name="T84" fmla="*/ 2147483647 w 541"/>
              <a:gd name="T85" fmla="*/ 2147483647 h 533"/>
              <a:gd name="T86" fmla="*/ 2147483647 w 541"/>
              <a:gd name="T87" fmla="*/ 2147483647 h 533"/>
              <a:gd name="T88" fmla="*/ 2147483647 w 541"/>
              <a:gd name="T89" fmla="*/ 2147483647 h 533"/>
              <a:gd name="T90" fmla="*/ 2147483647 w 541"/>
              <a:gd name="T91" fmla="*/ 2147483647 h 533"/>
              <a:gd name="T92" fmla="*/ 2147483647 w 541"/>
              <a:gd name="T93" fmla="*/ 2147483647 h 533"/>
              <a:gd name="T94" fmla="*/ 2147483647 w 541"/>
              <a:gd name="T95" fmla="*/ 2147483647 h 533"/>
              <a:gd name="T96" fmla="*/ 2147483647 w 541"/>
              <a:gd name="T97" fmla="*/ 2147483647 h 533"/>
              <a:gd name="T98" fmla="*/ 2147483647 w 541"/>
              <a:gd name="T99" fmla="*/ 2147483647 h 533"/>
              <a:gd name="T100" fmla="*/ 2147483647 w 541"/>
              <a:gd name="T101" fmla="*/ 0 h 533"/>
              <a:gd name="T102" fmla="*/ 2147483647 w 541"/>
              <a:gd name="T103" fmla="*/ 0 h 533"/>
              <a:gd name="T104" fmla="*/ 2147483647 w 541"/>
              <a:gd name="T105" fmla="*/ 2147483647 h 533"/>
              <a:gd name="T106" fmla="*/ 2147483647 w 541"/>
              <a:gd name="T107" fmla="*/ 2147483647 h 533"/>
              <a:gd name="T108" fmla="*/ 2147483647 w 541"/>
              <a:gd name="T109" fmla="*/ 2147483647 h 533"/>
              <a:gd name="T110" fmla="*/ 2147483647 w 541"/>
              <a:gd name="T111" fmla="*/ 2147483647 h 533"/>
              <a:gd name="T112" fmla="*/ 2147483647 w 541"/>
              <a:gd name="T113" fmla="*/ 2147483647 h 533"/>
              <a:gd name="T114" fmla="*/ 2147483647 w 541"/>
              <a:gd name="T115" fmla="*/ 2147483647 h 533"/>
              <a:gd name="T116" fmla="*/ 2147483647 w 541"/>
              <a:gd name="T117" fmla="*/ 2147483647 h 533"/>
              <a:gd name="T118" fmla="*/ 2147483647 w 541"/>
              <a:gd name="T119" fmla="*/ 2147483647 h 533"/>
              <a:gd name="T120" fmla="*/ 2147483647 w 541"/>
              <a:gd name="T121" fmla="*/ 2147483647 h 533"/>
              <a:gd name="T122" fmla="*/ 0 w 541"/>
              <a:gd name="T123" fmla="*/ 2147483647 h 5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41"/>
              <a:gd name="T187" fmla="*/ 0 h 533"/>
              <a:gd name="T188" fmla="*/ 541 w 541"/>
              <a:gd name="T189" fmla="*/ 533 h 53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41" h="533">
                <a:moveTo>
                  <a:pt x="24" y="533"/>
                </a:moveTo>
                <a:lnTo>
                  <a:pt x="133" y="533"/>
                </a:lnTo>
                <a:lnTo>
                  <a:pt x="149" y="525"/>
                </a:lnTo>
                <a:lnTo>
                  <a:pt x="157" y="517"/>
                </a:lnTo>
                <a:lnTo>
                  <a:pt x="157" y="502"/>
                </a:lnTo>
                <a:lnTo>
                  <a:pt x="165" y="494"/>
                </a:lnTo>
                <a:lnTo>
                  <a:pt x="141" y="447"/>
                </a:lnTo>
                <a:lnTo>
                  <a:pt x="141" y="415"/>
                </a:lnTo>
                <a:lnTo>
                  <a:pt x="157" y="384"/>
                </a:lnTo>
                <a:lnTo>
                  <a:pt x="188" y="368"/>
                </a:lnTo>
                <a:lnTo>
                  <a:pt x="220" y="368"/>
                </a:lnTo>
                <a:lnTo>
                  <a:pt x="235" y="376"/>
                </a:lnTo>
                <a:lnTo>
                  <a:pt x="251" y="392"/>
                </a:lnTo>
                <a:lnTo>
                  <a:pt x="259" y="408"/>
                </a:lnTo>
                <a:lnTo>
                  <a:pt x="259" y="463"/>
                </a:lnTo>
                <a:lnTo>
                  <a:pt x="251" y="478"/>
                </a:lnTo>
                <a:lnTo>
                  <a:pt x="251" y="494"/>
                </a:lnTo>
                <a:lnTo>
                  <a:pt x="259" y="510"/>
                </a:lnTo>
                <a:lnTo>
                  <a:pt x="259" y="517"/>
                </a:lnTo>
                <a:lnTo>
                  <a:pt x="274" y="525"/>
                </a:lnTo>
                <a:lnTo>
                  <a:pt x="423" y="525"/>
                </a:lnTo>
                <a:lnTo>
                  <a:pt x="415" y="384"/>
                </a:lnTo>
                <a:lnTo>
                  <a:pt x="423" y="361"/>
                </a:lnTo>
                <a:lnTo>
                  <a:pt x="423" y="353"/>
                </a:lnTo>
                <a:lnTo>
                  <a:pt x="439" y="345"/>
                </a:lnTo>
                <a:lnTo>
                  <a:pt x="510" y="345"/>
                </a:lnTo>
                <a:lnTo>
                  <a:pt x="525" y="337"/>
                </a:lnTo>
                <a:lnTo>
                  <a:pt x="533" y="329"/>
                </a:lnTo>
                <a:lnTo>
                  <a:pt x="533" y="314"/>
                </a:lnTo>
                <a:lnTo>
                  <a:pt x="541" y="306"/>
                </a:lnTo>
                <a:lnTo>
                  <a:pt x="541" y="259"/>
                </a:lnTo>
                <a:lnTo>
                  <a:pt x="533" y="251"/>
                </a:lnTo>
                <a:lnTo>
                  <a:pt x="525" y="235"/>
                </a:lnTo>
                <a:lnTo>
                  <a:pt x="517" y="227"/>
                </a:lnTo>
                <a:lnTo>
                  <a:pt x="502" y="227"/>
                </a:lnTo>
                <a:lnTo>
                  <a:pt x="486" y="220"/>
                </a:lnTo>
                <a:lnTo>
                  <a:pt x="423" y="251"/>
                </a:lnTo>
                <a:lnTo>
                  <a:pt x="415" y="259"/>
                </a:lnTo>
                <a:lnTo>
                  <a:pt x="392" y="259"/>
                </a:lnTo>
                <a:lnTo>
                  <a:pt x="384" y="251"/>
                </a:lnTo>
                <a:lnTo>
                  <a:pt x="384" y="149"/>
                </a:lnTo>
                <a:lnTo>
                  <a:pt x="259" y="141"/>
                </a:lnTo>
                <a:lnTo>
                  <a:pt x="243" y="141"/>
                </a:lnTo>
                <a:lnTo>
                  <a:pt x="227" y="125"/>
                </a:lnTo>
                <a:lnTo>
                  <a:pt x="227" y="110"/>
                </a:lnTo>
                <a:lnTo>
                  <a:pt x="235" y="102"/>
                </a:lnTo>
                <a:lnTo>
                  <a:pt x="235" y="94"/>
                </a:lnTo>
                <a:lnTo>
                  <a:pt x="251" y="78"/>
                </a:lnTo>
                <a:lnTo>
                  <a:pt x="251" y="39"/>
                </a:lnTo>
                <a:lnTo>
                  <a:pt x="227" y="16"/>
                </a:lnTo>
                <a:lnTo>
                  <a:pt x="196" y="0"/>
                </a:lnTo>
                <a:lnTo>
                  <a:pt x="165" y="0"/>
                </a:lnTo>
                <a:lnTo>
                  <a:pt x="149" y="8"/>
                </a:lnTo>
                <a:lnTo>
                  <a:pt x="125" y="31"/>
                </a:lnTo>
                <a:lnTo>
                  <a:pt x="118" y="47"/>
                </a:lnTo>
                <a:lnTo>
                  <a:pt x="118" y="78"/>
                </a:lnTo>
                <a:lnTo>
                  <a:pt x="125" y="102"/>
                </a:lnTo>
                <a:lnTo>
                  <a:pt x="133" y="110"/>
                </a:lnTo>
                <a:lnTo>
                  <a:pt x="133" y="125"/>
                </a:lnTo>
                <a:lnTo>
                  <a:pt x="125" y="133"/>
                </a:lnTo>
                <a:lnTo>
                  <a:pt x="118" y="149"/>
                </a:lnTo>
                <a:lnTo>
                  <a:pt x="0" y="149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246842" tIns="123420" rIns="246842" bIns="123420"/>
          <a:lstStyle/>
          <a:p>
            <a:endParaRPr lang="fa-IR"/>
          </a:p>
        </p:txBody>
      </p:sp>
      <p:sp>
        <p:nvSpPr>
          <p:cNvPr id="64532" name="Freeform 22"/>
          <p:cNvSpPr>
            <a:spLocks/>
          </p:cNvSpPr>
          <p:nvPr/>
        </p:nvSpPr>
        <p:spPr bwMode="auto">
          <a:xfrm>
            <a:off x="10104392" y="12566576"/>
            <a:ext cx="1640829" cy="2467810"/>
          </a:xfrm>
          <a:custGeom>
            <a:avLst/>
            <a:gdLst>
              <a:gd name="T0" fmla="*/ 0 w 525"/>
              <a:gd name="T1" fmla="*/ 2147483647 h 423"/>
              <a:gd name="T2" fmla="*/ 2147483647 w 525"/>
              <a:gd name="T3" fmla="*/ 2147483647 h 423"/>
              <a:gd name="T4" fmla="*/ 2147483647 w 525"/>
              <a:gd name="T5" fmla="*/ 2147483647 h 423"/>
              <a:gd name="T6" fmla="*/ 2147483647 w 525"/>
              <a:gd name="T7" fmla="*/ 2147483647 h 423"/>
              <a:gd name="T8" fmla="*/ 2147483647 w 525"/>
              <a:gd name="T9" fmla="*/ 2147483647 h 423"/>
              <a:gd name="T10" fmla="*/ 2147483647 w 525"/>
              <a:gd name="T11" fmla="*/ 2147483647 h 423"/>
              <a:gd name="T12" fmla="*/ 2147483647 w 525"/>
              <a:gd name="T13" fmla="*/ 2147483647 h 423"/>
              <a:gd name="T14" fmla="*/ 2147483647 w 525"/>
              <a:gd name="T15" fmla="*/ 2147483647 h 423"/>
              <a:gd name="T16" fmla="*/ 2147483647 w 525"/>
              <a:gd name="T17" fmla="*/ 2147483647 h 423"/>
              <a:gd name="T18" fmla="*/ 2147483647 w 525"/>
              <a:gd name="T19" fmla="*/ 2147483647 h 423"/>
              <a:gd name="T20" fmla="*/ 2147483647 w 525"/>
              <a:gd name="T21" fmla="*/ 2147483647 h 423"/>
              <a:gd name="T22" fmla="*/ 2147483647 w 525"/>
              <a:gd name="T23" fmla="*/ 2147483647 h 423"/>
              <a:gd name="T24" fmla="*/ 2147483647 w 525"/>
              <a:gd name="T25" fmla="*/ 2147483647 h 423"/>
              <a:gd name="T26" fmla="*/ 2147483647 w 525"/>
              <a:gd name="T27" fmla="*/ 2147483647 h 423"/>
              <a:gd name="T28" fmla="*/ 2147483647 w 525"/>
              <a:gd name="T29" fmla="*/ 2147483647 h 423"/>
              <a:gd name="T30" fmla="*/ 2147483647 w 525"/>
              <a:gd name="T31" fmla="*/ 2147483647 h 423"/>
              <a:gd name="T32" fmla="*/ 2147483647 w 525"/>
              <a:gd name="T33" fmla="*/ 2147483647 h 423"/>
              <a:gd name="T34" fmla="*/ 2147483647 w 525"/>
              <a:gd name="T35" fmla="*/ 2147483647 h 423"/>
              <a:gd name="T36" fmla="*/ 2147483647 w 525"/>
              <a:gd name="T37" fmla="*/ 2147483647 h 423"/>
              <a:gd name="T38" fmla="*/ 2147483647 w 525"/>
              <a:gd name="T39" fmla="*/ 2147483647 h 423"/>
              <a:gd name="T40" fmla="*/ 2147483647 w 525"/>
              <a:gd name="T41" fmla="*/ 2147483647 h 423"/>
              <a:gd name="T42" fmla="*/ 2147483647 w 525"/>
              <a:gd name="T43" fmla="*/ 2147483647 h 423"/>
              <a:gd name="T44" fmla="*/ 2147483647 w 525"/>
              <a:gd name="T45" fmla="*/ 2147483647 h 423"/>
              <a:gd name="T46" fmla="*/ 2147483647 w 525"/>
              <a:gd name="T47" fmla="*/ 2147483647 h 423"/>
              <a:gd name="T48" fmla="*/ 2147483647 w 525"/>
              <a:gd name="T49" fmla="*/ 2147483647 h 423"/>
              <a:gd name="T50" fmla="*/ 2147483647 w 525"/>
              <a:gd name="T51" fmla="*/ 2147483647 h 423"/>
              <a:gd name="T52" fmla="*/ 2147483647 w 525"/>
              <a:gd name="T53" fmla="*/ 2147483647 h 423"/>
              <a:gd name="T54" fmla="*/ 2147483647 w 525"/>
              <a:gd name="T55" fmla="*/ 2147483647 h 423"/>
              <a:gd name="T56" fmla="*/ 2147483647 w 525"/>
              <a:gd name="T57" fmla="*/ 2147483647 h 423"/>
              <a:gd name="T58" fmla="*/ 2147483647 w 525"/>
              <a:gd name="T59" fmla="*/ 2147483647 h 423"/>
              <a:gd name="T60" fmla="*/ 2147483647 w 525"/>
              <a:gd name="T61" fmla="*/ 2147483647 h 423"/>
              <a:gd name="T62" fmla="*/ 2147483647 w 525"/>
              <a:gd name="T63" fmla="*/ 2147483647 h 423"/>
              <a:gd name="T64" fmla="*/ 2147483647 w 525"/>
              <a:gd name="T65" fmla="*/ 2147483647 h 423"/>
              <a:gd name="T66" fmla="*/ 2147483647 w 525"/>
              <a:gd name="T67" fmla="*/ 2147483647 h 423"/>
              <a:gd name="T68" fmla="*/ 2147483647 w 525"/>
              <a:gd name="T69" fmla="*/ 2147483647 h 423"/>
              <a:gd name="T70" fmla="*/ 2147483647 w 525"/>
              <a:gd name="T71" fmla="*/ 2147483647 h 423"/>
              <a:gd name="T72" fmla="*/ 2147483647 w 525"/>
              <a:gd name="T73" fmla="*/ 2147483647 h 423"/>
              <a:gd name="T74" fmla="*/ 2147483647 w 525"/>
              <a:gd name="T75" fmla="*/ 2147483647 h 423"/>
              <a:gd name="T76" fmla="*/ 2147483647 w 525"/>
              <a:gd name="T77" fmla="*/ 2147483647 h 423"/>
              <a:gd name="T78" fmla="*/ 2147483647 w 525"/>
              <a:gd name="T79" fmla="*/ 2147483647 h 423"/>
              <a:gd name="T80" fmla="*/ 2147483647 w 525"/>
              <a:gd name="T81" fmla="*/ 2147483647 h 423"/>
              <a:gd name="T82" fmla="*/ 2147483647 w 525"/>
              <a:gd name="T83" fmla="*/ 2147483647 h 423"/>
              <a:gd name="T84" fmla="*/ 2147483647 w 525"/>
              <a:gd name="T85" fmla="*/ 2147483647 h 423"/>
              <a:gd name="T86" fmla="*/ 2147483647 w 525"/>
              <a:gd name="T87" fmla="*/ 2147483647 h 423"/>
              <a:gd name="T88" fmla="*/ 2147483647 w 525"/>
              <a:gd name="T89" fmla="*/ 2147483647 h 423"/>
              <a:gd name="T90" fmla="*/ 2147483647 w 525"/>
              <a:gd name="T91" fmla="*/ 0 h 42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25"/>
              <a:gd name="T139" fmla="*/ 0 h 423"/>
              <a:gd name="T140" fmla="*/ 525 w 525"/>
              <a:gd name="T141" fmla="*/ 423 h 42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25" h="423">
                <a:moveTo>
                  <a:pt x="0" y="400"/>
                </a:moveTo>
                <a:lnTo>
                  <a:pt x="125" y="400"/>
                </a:lnTo>
                <a:lnTo>
                  <a:pt x="141" y="392"/>
                </a:lnTo>
                <a:lnTo>
                  <a:pt x="157" y="392"/>
                </a:lnTo>
                <a:lnTo>
                  <a:pt x="164" y="384"/>
                </a:lnTo>
                <a:lnTo>
                  <a:pt x="164" y="368"/>
                </a:lnTo>
                <a:lnTo>
                  <a:pt x="157" y="361"/>
                </a:lnTo>
                <a:lnTo>
                  <a:pt x="149" y="345"/>
                </a:lnTo>
                <a:lnTo>
                  <a:pt x="141" y="337"/>
                </a:lnTo>
                <a:lnTo>
                  <a:pt x="141" y="306"/>
                </a:lnTo>
                <a:lnTo>
                  <a:pt x="164" y="282"/>
                </a:lnTo>
                <a:lnTo>
                  <a:pt x="172" y="282"/>
                </a:lnTo>
                <a:lnTo>
                  <a:pt x="188" y="274"/>
                </a:lnTo>
                <a:lnTo>
                  <a:pt x="227" y="274"/>
                </a:lnTo>
                <a:lnTo>
                  <a:pt x="258" y="290"/>
                </a:lnTo>
                <a:lnTo>
                  <a:pt x="266" y="298"/>
                </a:lnTo>
                <a:lnTo>
                  <a:pt x="282" y="329"/>
                </a:lnTo>
                <a:lnTo>
                  <a:pt x="282" y="337"/>
                </a:lnTo>
                <a:lnTo>
                  <a:pt x="274" y="361"/>
                </a:lnTo>
                <a:lnTo>
                  <a:pt x="251" y="384"/>
                </a:lnTo>
                <a:lnTo>
                  <a:pt x="251" y="408"/>
                </a:lnTo>
                <a:lnTo>
                  <a:pt x="258" y="415"/>
                </a:lnTo>
                <a:lnTo>
                  <a:pt x="274" y="423"/>
                </a:lnTo>
                <a:lnTo>
                  <a:pt x="399" y="423"/>
                </a:lnTo>
                <a:lnTo>
                  <a:pt x="399" y="259"/>
                </a:lnTo>
                <a:lnTo>
                  <a:pt x="407" y="235"/>
                </a:lnTo>
                <a:lnTo>
                  <a:pt x="423" y="219"/>
                </a:lnTo>
                <a:lnTo>
                  <a:pt x="439" y="227"/>
                </a:lnTo>
                <a:lnTo>
                  <a:pt x="446" y="227"/>
                </a:lnTo>
                <a:lnTo>
                  <a:pt x="462" y="243"/>
                </a:lnTo>
                <a:lnTo>
                  <a:pt x="494" y="243"/>
                </a:lnTo>
                <a:lnTo>
                  <a:pt x="509" y="235"/>
                </a:lnTo>
                <a:lnTo>
                  <a:pt x="517" y="219"/>
                </a:lnTo>
                <a:lnTo>
                  <a:pt x="517" y="204"/>
                </a:lnTo>
                <a:lnTo>
                  <a:pt x="525" y="180"/>
                </a:lnTo>
                <a:lnTo>
                  <a:pt x="517" y="165"/>
                </a:lnTo>
                <a:lnTo>
                  <a:pt x="517" y="141"/>
                </a:lnTo>
                <a:lnTo>
                  <a:pt x="509" y="118"/>
                </a:lnTo>
                <a:lnTo>
                  <a:pt x="494" y="110"/>
                </a:lnTo>
                <a:lnTo>
                  <a:pt x="454" y="110"/>
                </a:lnTo>
                <a:lnTo>
                  <a:pt x="439" y="118"/>
                </a:lnTo>
                <a:lnTo>
                  <a:pt x="407" y="149"/>
                </a:lnTo>
                <a:lnTo>
                  <a:pt x="392" y="149"/>
                </a:lnTo>
                <a:lnTo>
                  <a:pt x="376" y="141"/>
                </a:lnTo>
                <a:lnTo>
                  <a:pt x="368" y="133"/>
                </a:lnTo>
                <a:lnTo>
                  <a:pt x="36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246842" tIns="123420" rIns="246842" bIns="123420"/>
          <a:lstStyle/>
          <a:p>
            <a:endParaRPr lang="fa-IR"/>
          </a:p>
        </p:txBody>
      </p:sp>
      <p:sp>
        <p:nvSpPr>
          <p:cNvPr id="64533" name="Freeform 23"/>
          <p:cNvSpPr>
            <a:spLocks/>
          </p:cNvSpPr>
          <p:nvPr/>
        </p:nvSpPr>
        <p:spPr bwMode="auto">
          <a:xfrm>
            <a:off x="10813852" y="15034381"/>
            <a:ext cx="440681" cy="2380298"/>
          </a:xfrm>
          <a:custGeom>
            <a:avLst/>
            <a:gdLst>
              <a:gd name="T0" fmla="*/ 2147483647 w 141"/>
              <a:gd name="T1" fmla="*/ 0 h 408"/>
              <a:gd name="T2" fmla="*/ 2147483647 w 141"/>
              <a:gd name="T3" fmla="*/ 2147483647 h 408"/>
              <a:gd name="T4" fmla="*/ 2147483647 w 141"/>
              <a:gd name="T5" fmla="*/ 2147483647 h 408"/>
              <a:gd name="T6" fmla="*/ 2147483647 w 141"/>
              <a:gd name="T7" fmla="*/ 2147483647 h 408"/>
              <a:gd name="T8" fmla="*/ 2147483647 w 141"/>
              <a:gd name="T9" fmla="*/ 2147483647 h 408"/>
              <a:gd name="T10" fmla="*/ 2147483647 w 141"/>
              <a:gd name="T11" fmla="*/ 2147483647 h 408"/>
              <a:gd name="T12" fmla="*/ 2147483647 w 141"/>
              <a:gd name="T13" fmla="*/ 2147483647 h 408"/>
              <a:gd name="T14" fmla="*/ 2147483647 w 141"/>
              <a:gd name="T15" fmla="*/ 2147483647 h 408"/>
              <a:gd name="T16" fmla="*/ 2147483647 w 141"/>
              <a:gd name="T17" fmla="*/ 2147483647 h 408"/>
              <a:gd name="T18" fmla="*/ 2147483647 w 141"/>
              <a:gd name="T19" fmla="*/ 2147483647 h 408"/>
              <a:gd name="T20" fmla="*/ 0 w 141"/>
              <a:gd name="T21" fmla="*/ 2147483647 h 408"/>
              <a:gd name="T22" fmla="*/ 2147483647 w 141"/>
              <a:gd name="T23" fmla="*/ 2147483647 h 408"/>
              <a:gd name="T24" fmla="*/ 2147483647 w 141"/>
              <a:gd name="T25" fmla="*/ 2147483647 h 408"/>
              <a:gd name="T26" fmla="*/ 2147483647 w 141"/>
              <a:gd name="T27" fmla="*/ 2147483647 h 408"/>
              <a:gd name="T28" fmla="*/ 2147483647 w 141"/>
              <a:gd name="T29" fmla="*/ 2147483647 h 408"/>
              <a:gd name="T30" fmla="*/ 2147483647 w 141"/>
              <a:gd name="T31" fmla="*/ 2147483647 h 408"/>
              <a:gd name="T32" fmla="*/ 2147483647 w 141"/>
              <a:gd name="T33" fmla="*/ 2147483647 h 408"/>
              <a:gd name="T34" fmla="*/ 2147483647 w 141"/>
              <a:gd name="T35" fmla="*/ 2147483647 h 408"/>
              <a:gd name="T36" fmla="*/ 2147483647 w 141"/>
              <a:gd name="T37" fmla="*/ 2147483647 h 408"/>
              <a:gd name="T38" fmla="*/ 2147483647 w 141"/>
              <a:gd name="T39" fmla="*/ 2147483647 h 408"/>
              <a:gd name="T40" fmla="*/ 2147483647 w 141"/>
              <a:gd name="T41" fmla="*/ 2147483647 h 408"/>
              <a:gd name="T42" fmla="*/ 2147483647 w 141"/>
              <a:gd name="T43" fmla="*/ 2147483647 h 408"/>
              <a:gd name="T44" fmla="*/ 2147483647 w 141"/>
              <a:gd name="T45" fmla="*/ 2147483647 h 408"/>
              <a:gd name="T46" fmla="*/ 2147483647 w 141"/>
              <a:gd name="T47" fmla="*/ 2147483647 h 40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41"/>
              <a:gd name="T73" fmla="*/ 0 h 408"/>
              <a:gd name="T74" fmla="*/ 141 w 141"/>
              <a:gd name="T75" fmla="*/ 408 h 40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41" h="408">
                <a:moveTo>
                  <a:pt x="133" y="0"/>
                </a:moveTo>
                <a:lnTo>
                  <a:pt x="125" y="94"/>
                </a:lnTo>
                <a:lnTo>
                  <a:pt x="125" y="110"/>
                </a:lnTo>
                <a:lnTo>
                  <a:pt x="110" y="126"/>
                </a:lnTo>
                <a:lnTo>
                  <a:pt x="78" y="126"/>
                </a:lnTo>
                <a:lnTo>
                  <a:pt x="63" y="118"/>
                </a:lnTo>
                <a:lnTo>
                  <a:pt x="55" y="118"/>
                </a:lnTo>
                <a:lnTo>
                  <a:pt x="39" y="110"/>
                </a:lnTo>
                <a:lnTo>
                  <a:pt x="24" y="118"/>
                </a:lnTo>
                <a:lnTo>
                  <a:pt x="16" y="126"/>
                </a:lnTo>
                <a:lnTo>
                  <a:pt x="0" y="157"/>
                </a:lnTo>
                <a:lnTo>
                  <a:pt x="8" y="173"/>
                </a:lnTo>
                <a:lnTo>
                  <a:pt x="8" y="181"/>
                </a:lnTo>
                <a:lnTo>
                  <a:pt x="24" y="196"/>
                </a:lnTo>
                <a:lnTo>
                  <a:pt x="39" y="196"/>
                </a:lnTo>
                <a:lnTo>
                  <a:pt x="55" y="204"/>
                </a:lnTo>
                <a:lnTo>
                  <a:pt x="63" y="196"/>
                </a:lnTo>
                <a:lnTo>
                  <a:pt x="78" y="188"/>
                </a:lnTo>
                <a:lnTo>
                  <a:pt x="86" y="181"/>
                </a:lnTo>
                <a:lnTo>
                  <a:pt x="102" y="181"/>
                </a:lnTo>
                <a:lnTo>
                  <a:pt x="118" y="188"/>
                </a:lnTo>
                <a:lnTo>
                  <a:pt x="133" y="204"/>
                </a:lnTo>
                <a:lnTo>
                  <a:pt x="141" y="228"/>
                </a:lnTo>
                <a:lnTo>
                  <a:pt x="141" y="408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246842" tIns="123420" rIns="246842" bIns="123420"/>
          <a:lstStyle/>
          <a:p>
            <a:endParaRPr lang="fa-IR"/>
          </a:p>
        </p:txBody>
      </p:sp>
      <p:sp>
        <p:nvSpPr>
          <p:cNvPr id="64534" name="Freeform 24"/>
          <p:cNvSpPr>
            <a:spLocks/>
          </p:cNvSpPr>
          <p:nvPr/>
        </p:nvSpPr>
        <p:spPr bwMode="auto">
          <a:xfrm>
            <a:off x="11351419" y="14806856"/>
            <a:ext cx="1200150" cy="688419"/>
          </a:xfrm>
          <a:custGeom>
            <a:avLst/>
            <a:gdLst>
              <a:gd name="T0" fmla="*/ 0 w 384"/>
              <a:gd name="T1" fmla="*/ 2147483647 h 118"/>
              <a:gd name="T2" fmla="*/ 2147483647 w 384"/>
              <a:gd name="T3" fmla="*/ 2147483647 h 118"/>
              <a:gd name="T4" fmla="*/ 2147483647 w 384"/>
              <a:gd name="T5" fmla="*/ 2147483647 h 118"/>
              <a:gd name="T6" fmla="*/ 2147483647 w 384"/>
              <a:gd name="T7" fmla="*/ 2147483647 h 118"/>
              <a:gd name="T8" fmla="*/ 2147483647 w 384"/>
              <a:gd name="T9" fmla="*/ 2147483647 h 118"/>
              <a:gd name="T10" fmla="*/ 2147483647 w 384"/>
              <a:gd name="T11" fmla="*/ 2147483647 h 118"/>
              <a:gd name="T12" fmla="*/ 2147483647 w 384"/>
              <a:gd name="T13" fmla="*/ 2147483647 h 118"/>
              <a:gd name="T14" fmla="*/ 2147483647 w 384"/>
              <a:gd name="T15" fmla="*/ 2147483647 h 118"/>
              <a:gd name="T16" fmla="*/ 2147483647 w 384"/>
              <a:gd name="T17" fmla="*/ 2147483647 h 118"/>
              <a:gd name="T18" fmla="*/ 2147483647 w 384"/>
              <a:gd name="T19" fmla="*/ 2147483647 h 118"/>
              <a:gd name="T20" fmla="*/ 2147483647 w 384"/>
              <a:gd name="T21" fmla="*/ 2147483647 h 118"/>
              <a:gd name="T22" fmla="*/ 2147483647 w 384"/>
              <a:gd name="T23" fmla="*/ 2147483647 h 118"/>
              <a:gd name="T24" fmla="*/ 2147483647 w 384"/>
              <a:gd name="T25" fmla="*/ 2147483647 h 118"/>
              <a:gd name="T26" fmla="*/ 2147483647 w 384"/>
              <a:gd name="T27" fmla="*/ 2147483647 h 118"/>
              <a:gd name="T28" fmla="*/ 2147483647 w 384"/>
              <a:gd name="T29" fmla="*/ 2147483647 h 118"/>
              <a:gd name="T30" fmla="*/ 2147483647 w 384"/>
              <a:gd name="T31" fmla="*/ 2147483647 h 118"/>
              <a:gd name="T32" fmla="*/ 2147483647 w 384"/>
              <a:gd name="T33" fmla="*/ 2147483647 h 118"/>
              <a:gd name="T34" fmla="*/ 2147483647 w 384"/>
              <a:gd name="T35" fmla="*/ 2147483647 h 118"/>
              <a:gd name="T36" fmla="*/ 2147483647 w 384"/>
              <a:gd name="T37" fmla="*/ 2147483647 h 118"/>
              <a:gd name="T38" fmla="*/ 2147483647 w 384"/>
              <a:gd name="T39" fmla="*/ 2147483647 h 118"/>
              <a:gd name="T40" fmla="*/ 2147483647 w 384"/>
              <a:gd name="T41" fmla="*/ 0 h 118"/>
              <a:gd name="T42" fmla="*/ 2147483647 w 384"/>
              <a:gd name="T43" fmla="*/ 0 h 11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84"/>
              <a:gd name="T67" fmla="*/ 0 h 118"/>
              <a:gd name="T68" fmla="*/ 384 w 384"/>
              <a:gd name="T69" fmla="*/ 118 h 11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84" h="118">
                <a:moveTo>
                  <a:pt x="0" y="39"/>
                </a:moveTo>
                <a:lnTo>
                  <a:pt x="118" y="31"/>
                </a:lnTo>
                <a:lnTo>
                  <a:pt x="126" y="31"/>
                </a:lnTo>
                <a:lnTo>
                  <a:pt x="126" y="39"/>
                </a:lnTo>
                <a:lnTo>
                  <a:pt x="134" y="47"/>
                </a:lnTo>
                <a:lnTo>
                  <a:pt x="134" y="55"/>
                </a:lnTo>
                <a:lnTo>
                  <a:pt x="126" y="71"/>
                </a:lnTo>
                <a:lnTo>
                  <a:pt x="126" y="79"/>
                </a:lnTo>
                <a:lnTo>
                  <a:pt x="134" y="94"/>
                </a:lnTo>
                <a:lnTo>
                  <a:pt x="149" y="110"/>
                </a:lnTo>
                <a:lnTo>
                  <a:pt x="173" y="118"/>
                </a:lnTo>
                <a:lnTo>
                  <a:pt x="228" y="118"/>
                </a:lnTo>
                <a:lnTo>
                  <a:pt x="251" y="94"/>
                </a:lnTo>
                <a:lnTo>
                  <a:pt x="259" y="79"/>
                </a:lnTo>
                <a:lnTo>
                  <a:pt x="259" y="55"/>
                </a:lnTo>
                <a:lnTo>
                  <a:pt x="251" y="39"/>
                </a:lnTo>
                <a:lnTo>
                  <a:pt x="243" y="31"/>
                </a:lnTo>
                <a:lnTo>
                  <a:pt x="243" y="24"/>
                </a:lnTo>
                <a:lnTo>
                  <a:pt x="251" y="16"/>
                </a:lnTo>
                <a:lnTo>
                  <a:pt x="251" y="8"/>
                </a:lnTo>
                <a:lnTo>
                  <a:pt x="259" y="0"/>
                </a:lnTo>
                <a:lnTo>
                  <a:pt x="384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246842" tIns="123420" rIns="246842" bIns="123420"/>
          <a:lstStyle/>
          <a:p>
            <a:endParaRPr lang="fa-IR"/>
          </a:p>
        </p:txBody>
      </p:sp>
      <p:sp>
        <p:nvSpPr>
          <p:cNvPr id="64535" name="Freeform 25"/>
          <p:cNvSpPr>
            <a:spLocks/>
          </p:cNvSpPr>
          <p:nvPr/>
        </p:nvSpPr>
        <p:spPr bwMode="auto">
          <a:xfrm>
            <a:off x="11254533" y="16131186"/>
            <a:ext cx="1297036" cy="915946"/>
          </a:xfrm>
          <a:custGeom>
            <a:avLst/>
            <a:gdLst>
              <a:gd name="T0" fmla="*/ 0 w 415"/>
              <a:gd name="T1" fmla="*/ 2147483647 h 157"/>
              <a:gd name="T2" fmla="*/ 2147483647 w 415"/>
              <a:gd name="T3" fmla="*/ 2147483647 h 157"/>
              <a:gd name="T4" fmla="*/ 2147483647 w 415"/>
              <a:gd name="T5" fmla="*/ 2147483647 h 157"/>
              <a:gd name="T6" fmla="*/ 2147483647 w 415"/>
              <a:gd name="T7" fmla="*/ 2147483647 h 157"/>
              <a:gd name="T8" fmla="*/ 2147483647 w 415"/>
              <a:gd name="T9" fmla="*/ 2147483647 h 157"/>
              <a:gd name="T10" fmla="*/ 2147483647 w 415"/>
              <a:gd name="T11" fmla="*/ 2147483647 h 157"/>
              <a:gd name="T12" fmla="*/ 2147483647 w 415"/>
              <a:gd name="T13" fmla="*/ 2147483647 h 157"/>
              <a:gd name="T14" fmla="*/ 2147483647 w 415"/>
              <a:gd name="T15" fmla="*/ 0 h 157"/>
              <a:gd name="T16" fmla="*/ 2147483647 w 415"/>
              <a:gd name="T17" fmla="*/ 0 h 157"/>
              <a:gd name="T18" fmla="*/ 2147483647 w 415"/>
              <a:gd name="T19" fmla="*/ 2147483647 h 157"/>
              <a:gd name="T20" fmla="*/ 2147483647 w 415"/>
              <a:gd name="T21" fmla="*/ 2147483647 h 157"/>
              <a:gd name="T22" fmla="*/ 2147483647 w 415"/>
              <a:gd name="T23" fmla="*/ 2147483647 h 157"/>
              <a:gd name="T24" fmla="*/ 2147483647 w 415"/>
              <a:gd name="T25" fmla="*/ 2147483647 h 157"/>
              <a:gd name="T26" fmla="*/ 2147483647 w 415"/>
              <a:gd name="T27" fmla="*/ 2147483647 h 157"/>
              <a:gd name="T28" fmla="*/ 2147483647 w 415"/>
              <a:gd name="T29" fmla="*/ 2147483647 h 157"/>
              <a:gd name="T30" fmla="*/ 2147483647 w 415"/>
              <a:gd name="T31" fmla="*/ 2147483647 h 157"/>
              <a:gd name="T32" fmla="*/ 2147483647 w 415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15"/>
              <a:gd name="T52" fmla="*/ 0 h 157"/>
              <a:gd name="T53" fmla="*/ 415 w 415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15" h="157">
                <a:moveTo>
                  <a:pt x="0" y="157"/>
                </a:moveTo>
                <a:lnTo>
                  <a:pt x="173" y="157"/>
                </a:lnTo>
                <a:lnTo>
                  <a:pt x="180" y="149"/>
                </a:lnTo>
                <a:lnTo>
                  <a:pt x="180" y="110"/>
                </a:lnTo>
                <a:lnTo>
                  <a:pt x="165" y="79"/>
                </a:lnTo>
                <a:lnTo>
                  <a:pt x="157" y="71"/>
                </a:lnTo>
                <a:lnTo>
                  <a:pt x="157" y="40"/>
                </a:lnTo>
                <a:lnTo>
                  <a:pt x="196" y="0"/>
                </a:lnTo>
                <a:lnTo>
                  <a:pt x="274" y="0"/>
                </a:lnTo>
                <a:lnTo>
                  <a:pt x="290" y="16"/>
                </a:lnTo>
                <a:lnTo>
                  <a:pt x="306" y="47"/>
                </a:lnTo>
                <a:lnTo>
                  <a:pt x="298" y="63"/>
                </a:lnTo>
                <a:lnTo>
                  <a:pt x="298" y="79"/>
                </a:lnTo>
                <a:lnTo>
                  <a:pt x="282" y="110"/>
                </a:lnTo>
                <a:lnTo>
                  <a:pt x="282" y="134"/>
                </a:lnTo>
                <a:lnTo>
                  <a:pt x="306" y="157"/>
                </a:lnTo>
                <a:lnTo>
                  <a:pt x="415" y="157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246842" tIns="123420" rIns="246842" bIns="123420"/>
          <a:lstStyle/>
          <a:p>
            <a:endParaRPr lang="fa-IR"/>
          </a:p>
        </p:txBody>
      </p:sp>
      <p:sp>
        <p:nvSpPr>
          <p:cNvPr id="64536" name="Freeform 26"/>
          <p:cNvSpPr>
            <a:spLocks/>
          </p:cNvSpPr>
          <p:nvPr/>
        </p:nvSpPr>
        <p:spPr bwMode="auto">
          <a:xfrm>
            <a:off x="11376422" y="18879026"/>
            <a:ext cx="1175147" cy="869277"/>
          </a:xfrm>
          <a:custGeom>
            <a:avLst/>
            <a:gdLst>
              <a:gd name="T0" fmla="*/ 2147483647 w 376"/>
              <a:gd name="T1" fmla="*/ 2147483647 h 149"/>
              <a:gd name="T2" fmla="*/ 2147483647 w 376"/>
              <a:gd name="T3" fmla="*/ 2147483647 h 149"/>
              <a:gd name="T4" fmla="*/ 2147483647 w 376"/>
              <a:gd name="T5" fmla="*/ 2147483647 h 149"/>
              <a:gd name="T6" fmla="*/ 2147483647 w 376"/>
              <a:gd name="T7" fmla="*/ 2147483647 h 149"/>
              <a:gd name="T8" fmla="*/ 2147483647 w 376"/>
              <a:gd name="T9" fmla="*/ 2147483647 h 149"/>
              <a:gd name="T10" fmla="*/ 2147483647 w 376"/>
              <a:gd name="T11" fmla="*/ 2147483647 h 149"/>
              <a:gd name="T12" fmla="*/ 2147483647 w 376"/>
              <a:gd name="T13" fmla="*/ 2147483647 h 149"/>
              <a:gd name="T14" fmla="*/ 2147483647 w 376"/>
              <a:gd name="T15" fmla="*/ 2147483647 h 149"/>
              <a:gd name="T16" fmla="*/ 2147483647 w 376"/>
              <a:gd name="T17" fmla="*/ 0 h 149"/>
              <a:gd name="T18" fmla="*/ 2147483647 w 376"/>
              <a:gd name="T19" fmla="*/ 0 h 149"/>
              <a:gd name="T20" fmla="*/ 2147483647 w 376"/>
              <a:gd name="T21" fmla="*/ 2147483647 h 149"/>
              <a:gd name="T22" fmla="*/ 2147483647 w 376"/>
              <a:gd name="T23" fmla="*/ 2147483647 h 149"/>
              <a:gd name="T24" fmla="*/ 2147483647 w 376"/>
              <a:gd name="T25" fmla="*/ 2147483647 h 149"/>
              <a:gd name="T26" fmla="*/ 2147483647 w 376"/>
              <a:gd name="T27" fmla="*/ 2147483647 h 149"/>
              <a:gd name="T28" fmla="*/ 2147483647 w 376"/>
              <a:gd name="T29" fmla="*/ 2147483647 h 149"/>
              <a:gd name="T30" fmla="*/ 2147483647 w 376"/>
              <a:gd name="T31" fmla="*/ 2147483647 h 149"/>
              <a:gd name="T32" fmla="*/ 2147483647 w 376"/>
              <a:gd name="T33" fmla="*/ 2147483647 h 149"/>
              <a:gd name="T34" fmla="*/ 2147483647 w 376"/>
              <a:gd name="T35" fmla="*/ 2147483647 h 149"/>
              <a:gd name="T36" fmla="*/ 0 w 376"/>
              <a:gd name="T37" fmla="*/ 2147483647 h 14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76"/>
              <a:gd name="T58" fmla="*/ 0 h 149"/>
              <a:gd name="T59" fmla="*/ 376 w 376"/>
              <a:gd name="T60" fmla="*/ 149 h 14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76" h="149">
                <a:moveTo>
                  <a:pt x="376" y="141"/>
                </a:moveTo>
                <a:lnTo>
                  <a:pt x="275" y="133"/>
                </a:lnTo>
                <a:lnTo>
                  <a:pt x="259" y="133"/>
                </a:lnTo>
                <a:lnTo>
                  <a:pt x="243" y="125"/>
                </a:lnTo>
                <a:lnTo>
                  <a:pt x="243" y="110"/>
                </a:lnTo>
                <a:lnTo>
                  <a:pt x="267" y="63"/>
                </a:lnTo>
                <a:lnTo>
                  <a:pt x="267" y="31"/>
                </a:lnTo>
                <a:lnTo>
                  <a:pt x="251" y="15"/>
                </a:lnTo>
                <a:lnTo>
                  <a:pt x="220" y="0"/>
                </a:lnTo>
                <a:lnTo>
                  <a:pt x="196" y="0"/>
                </a:lnTo>
                <a:lnTo>
                  <a:pt x="149" y="15"/>
                </a:lnTo>
                <a:lnTo>
                  <a:pt x="141" y="31"/>
                </a:lnTo>
                <a:lnTo>
                  <a:pt x="134" y="39"/>
                </a:lnTo>
                <a:lnTo>
                  <a:pt x="134" y="70"/>
                </a:lnTo>
                <a:lnTo>
                  <a:pt x="141" y="86"/>
                </a:lnTo>
                <a:lnTo>
                  <a:pt x="157" y="102"/>
                </a:lnTo>
                <a:lnTo>
                  <a:pt x="157" y="141"/>
                </a:lnTo>
                <a:lnTo>
                  <a:pt x="149" y="141"/>
                </a:lnTo>
                <a:lnTo>
                  <a:pt x="0" y="149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246842" tIns="123420" rIns="246842" bIns="123420"/>
          <a:lstStyle/>
          <a:p>
            <a:endParaRPr lang="fa-IR"/>
          </a:p>
        </p:txBody>
      </p:sp>
      <p:sp>
        <p:nvSpPr>
          <p:cNvPr id="64537" name="Freeform 27"/>
          <p:cNvSpPr>
            <a:spLocks/>
          </p:cNvSpPr>
          <p:nvPr/>
        </p:nvSpPr>
        <p:spPr bwMode="auto">
          <a:xfrm>
            <a:off x="10910743" y="19608286"/>
            <a:ext cx="465682" cy="2286953"/>
          </a:xfrm>
          <a:custGeom>
            <a:avLst/>
            <a:gdLst>
              <a:gd name="T0" fmla="*/ 2147483647 w 149"/>
              <a:gd name="T1" fmla="*/ 0 h 392"/>
              <a:gd name="T2" fmla="*/ 2147483647 w 149"/>
              <a:gd name="T3" fmla="*/ 2147483647 h 392"/>
              <a:gd name="T4" fmla="*/ 2147483647 w 149"/>
              <a:gd name="T5" fmla="*/ 2147483647 h 392"/>
              <a:gd name="T6" fmla="*/ 2147483647 w 149"/>
              <a:gd name="T7" fmla="*/ 2147483647 h 392"/>
              <a:gd name="T8" fmla="*/ 2147483647 w 149"/>
              <a:gd name="T9" fmla="*/ 2147483647 h 392"/>
              <a:gd name="T10" fmla="*/ 2147483647 w 149"/>
              <a:gd name="T11" fmla="*/ 2147483647 h 392"/>
              <a:gd name="T12" fmla="*/ 2147483647 w 149"/>
              <a:gd name="T13" fmla="*/ 2147483647 h 392"/>
              <a:gd name="T14" fmla="*/ 2147483647 w 149"/>
              <a:gd name="T15" fmla="*/ 2147483647 h 392"/>
              <a:gd name="T16" fmla="*/ 2147483647 w 149"/>
              <a:gd name="T17" fmla="*/ 2147483647 h 392"/>
              <a:gd name="T18" fmla="*/ 2147483647 w 149"/>
              <a:gd name="T19" fmla="*/ 2147483647 h 392"/>
              <a:gd name="T20" fmla="*/ 2147483647 w 149"/>
              <a:gd name="T21" fmla="*/ 2147483647 h 392"/>
              <a:gd name="T22" fmla="*/ 0 w 149"/>
              <a:gd name="T23" fmla="*/ 2147483647 h 392"/>
              <a:gd name="T24" fmla="*/ 0 w 149"/>
              <a:gd name="T25" fmla="*/ 2147483647 h 392"/>
              <a:gd name="T26" fmla="*/ 2147483647 w 149"/>
              <a:gd name="T27" fmla="*/ 2147483647 h 392"/>
              <a:gd name="T28" fmla="*/ 2147483647 w 149"/>
              <a:gd name="T29" fmla="*/ 2147483647 h 392"/>
              <a:gd name="T30" fmla="*/ 2147483647 w 149"/>
              <a:gd name="T31" fmla="*/ 2147483647 h 392"/>
              <a:gd name="T32" fmla="*/ 2147483647 w 149"/>
              <a:gd name="T33" fmla="*/ 2147483647 h 392"/>
              <a:gd name="T34" fmla="*/ 2147483647 w 149"/>
              <a:gd name="T35" fmla="*/ 2147483647 h 392"/>
              <a:gd name="T36" fmla="*/ 2147483647 w 149"/>
              <a:gd name="T37" fmla="*/ 2147483647 h 392"/>
              <a:gd name="T38" fmla="*/ 2147483647 w 149"/>
              <a:gd name="T39" fmla="*/ 2147483647 h 392"/>
              <a:gd name="T40" fmla="*/ 2147483647 w 149"/>
              <a:gd name="T41" fmla="*/ 2147483647 h 39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9"/>
              <a:gd name="T64" fmla="*/ 0 h 392"/>
              <a:gd name="T65" fmla="*/ 149 w 149"/>
              <a:gd name="T66" fmla="*/ 392 h 39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9" h="392">
                <a:moveTo>
                  <a:pt x="149" y="0"/>
                </a:moveTo>
                <a:lnTo>
                  <a:pt x="149" y="126"/>
                </a:lnTo>
                <a:lnTo>
                  <a:pt x="141" y="141"/>
                </a:lnTo>
                <a:lnTo>
                  <a:pt x="134" y="149"/>
                </a:lnTo>
                <a:lnTo>
                  <a:pt x="118" y="157"/>
                </a:lnTo>
                <a:lnTo>
                  <a:pt x="110" y="157"/>
                </a:lnTo>
                <a:lnTo>
                  <a:pt x="87" y="149"/>
                </a:lnTo>
                <a:lnTo>
                  <a:pt x="79" y="134"/>
                </a:lnTo>
                <a:lnTo>
                  <a:pt x="55" y="126"/>
                </a:lnTo>
                <a:lnTo>
                  <a:pt x="40" y="126"/>
                </a:lnTo>
                <a:lnTo>
                  <a:pt x="8" y="141"/>
                </a:lnTo>
                <a:lnTo>
                  <a:pt x="0" y="149"/>
                </a:lnTo>
                <a:lnTo>
                  <a:pt x="0" y="220"/>
                </a:lnTo>
                <a:lnTo>
                  <a:pt x="8" y="235"/>
                </a:lnTo>
                <a:lnTo>
                  <a:pt x="40" y="251"/>
                </a:lnTo>
                <a:lnTo>
                  <a:pt x="55" y="243"/>
                </a:lnTo>
                <a:lnTo>
                  <a:pt x="94" y="243"/>
                </a:lnTo>
                <a:lnTo>
                  <a:pt x="110" y="259"/>
                </a:lnTo>
                <a:lnTo>
                  <a:pt x="118" y="275"/>
                </a:lnTo>
                <a:lnTo>
                  <a:pt x="118" y="282"/>
                </a:lnTo>
                <a:lnTo>
                  <a:pt x="126" y="39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246842" tIns="123420" rIns="246842" bIns="123420"/>
          <a:lstStyle/>
          <a:p>
            <a:endParaRPr lang="fa-IR"/>
          </a:p>
        </p:txBody>
      </p:sp>
      <p:sp>
        <p:nvSpPr>
          <p:cNvPr id="64538" name="Freeform 28"/>
          <p:cNvSpPr>
            <a:spLocks/>
          </p:cNvSpPr>
          <p:nvPr/>
        </p:nvSpPr>
        <p:spPr bwMode="auto">
          <a:xfrm>
            <a:off x="9638705" y="16131185"/>
            <a:ext cx="2912864" cy="5764054"/>
          </a:xfrm>
          <a:custGeom>
            <a:avLst/>
            <a:gdLst>
              <a:gd name="T0" fmla="*/ 2147483647 w 932"/>
              <a:gd name="T1" fmla="*/ 2147483647 h 988"/>
              <a:gd name="T2" fmla="*/ 2147483647 w 932"/>
              <a:gd name="T3" fmla="*/ 2147483647 h 988"/>
              <a:gd name="T4" fmla="*/ 2147483647 w 932"/>
              <a:gd name="T5" fmla="*/ 2147483647 h 988"/>
              <a:gd name="T6" fmla="*/ 2147483647 w 932"/>
              <a:gd name="T7" fmla="*/ 2147483647 h 988"/>
              <a:gd name="T8" fmla="*/ 2147483647 w 932"/>
              <a:gd name="T9" fmla="*/ 0 h 988"/>
              <a:gd name="T10" fmla="*/ 2147483647 w 932"/>
              <a:gd name="T11" fmla="*/ 2147483647 h 988"/>
              <a:gd name="T12" fmla="*/ 2147483647 w 932"/>
              <a:gd name="T13" fmla="*/ 2147483647 h 988"/>
              <a:gd name="T14" fmla="*/ 2147483647 w 932"/>
              <a:gd name="T15" fmla="*/ 2147483647 h 988"/>
              <a:gd name="T16" fmla="*/ 2147483647 w 932"/>
              <a:gd name="T17" fmla="*/ 2147483647 h 988"/>
              <a:gd name="T18" fmla="*/ 2147483647 w 932"/>
              <a:gd name="T19" fmla="*/ 2147483647 h 988"/>
              <a:gd name="T20" fmla="*/ 2147483647 w 932"/>
              <a:gd name="T21" fmla="*/ 2147483647 h 988"/>
              <a:gd name="T22" fmla="*/ 2147483647 w 932"/>
              <a:gd name="T23" fmla="*/ 2147483647 h 988"/>
              <a:gd name="T24" fmla="*/ 2147483647 w 932"/>
              <a:gd name="T25" fmla="*/ 2147483647 h 988"/>
              <a:gd name="T26" fmla="*/ 2147483647 w 932"/>
              <a:gd name="T27" fmla="*/ 2147483647 h 988"/>
              <a:gd name="T28" fmla="*/ 2147483647 w 932"/>
              <a:gd name="T29" fmla="*/ 2147483647 h 988"/>
              <a:gd name="T30" fmla="*/ 2147483647 w 932"/>
              <a:gd name="T31" fmla="*/ 2147483647 h 988"/>
              <a:gd name="T32" fmla="*/ 2147483647 w 932"/>
              <a:gd name="T33" fmla="*/ 2147483647 h 988"/>
              <a:gd name="T34" fmla="*/ 2147483647 w 932"/>
              <a:gd name="T35" fmla="*/ 2147483647 h 988"/>
              <a:gd name="T36" fmla="*/ 2147483647 w 932"/>
              <a:gd name="T37" fmla="*/ 2147483647 h 988"/>
              <a:gd name="T38" fmla="*/ 2147483647 w 932"/>
              <a:gd name="T39" fmla="*/ 2147483647 h 988"/>
              <a:gd name="T40" fmla="*/ 2147483647 w 932"/>
              <a:gd name="T41" fmla="*/ 2147483647 h 988"/>
              <a:gd name="T42" fmla="*/ 2147483647 w 932"/>
              <a:gd name="T43" fmla="*/ 2147483647 h 988"/>
              <a:gd name="T44" fmla="*/ 2147483647 w 932"/>
              <a:gd name="T45" fmla="*/ 2147483647 h 988"/>
              <a:gd name="T46" fmla="*/ 2147483647 w 932"/>
              <a:gd name="T47" fmla="*/ 2147483647 h 988"/>
              <a:gd name="T48" fmla="*/ 2147483647 w 932"/>
              <a:gd name="T49" fmla="*/ 2147483647 h 988"/>
              <a:gd name="T50" fmla="*/ 2147483647 w 932"/>
              <a:gd name="T51" fmla="*/ 2147483647 h 988"/>
              <a:gd name="T52" fmla="*/ 2147483647 w 932"/>
              <a:gd name="T53" fmla="*/ 2147483647 h 988"/>
              <a:gd name="T54" fmla="*/ 2147483647 w 932"/>
              <a:gd name="T55" fmla="*/ 2147483647 h 988"/>
              <a:gd name="T56" fmla="*/ 2147483647 w 932"/>
              <a:gd name="T57" fmla="*/ 2147483647 h 988"/>
              <a:gd name="T58" fmla="*/ 2147483647 w 932"/>
              <a:gd name="T59" fmla="*/ 2147483647 h 988"/>
              <a:gd name="T60" fmla="*/ 2147483647 w 932"/>
              <a:gd name="T61" fmla="*/ 2147483647 h 988"/>
              <a:gd name="T62" fmla="*/ 2147483647 w 932"/>
              <a:gd name="T63" fmla="*/ 2147483647 h 988"/>
              <a:gd name="T64" fmla="*/ 2147483647 w 932"/>
              <a:gd name="T65" fmla="*/ 2147483647 h 988"/>
              <a:gd name="T66" fmla="*/ 0 w 932"/>
              <a:gd name="T67" fmla="*/ 2147483647 h 988"/>
              <a:gd name="T68" fmla="*/ 2147483647 w 932"/>
              <a:gd name="T69" fmla="*/ 2147483647 h 988"/>
              <a:gd name="T70" fmla="*/ 2147483647 w 932"/>
              <a:gd name="T71" fmla="*/ 2147483647 h 988"/>
              <a:gd name="T72" fmla="*/ 2147483647 w 932"/>
              <a:gd name="T73" fmla="*/ 2147483647 h 988"/>
              <a:gd name="T74" fmla="*/ 2147483647 w 932"/>
              <a:gd name="T75" fmla="*/ 2147483647 h 988"/>
              <a:gd name="T76" fmla="*/ 2147483647 w 932"/>
              <a:gd name="T77" fmla="*/ 2147483647 h 98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32"/>
              <a:gd name="T118" fmla="*/ 0 h 988"/>
              <a:gd name="T119" fmla="*/ 932 w 932"/>
              <a:gd name="T120" fmla="*/ 988 h 98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32" h="988">
                <a:moveTo>
                  <a:pt x="932" y="157"/>
                </a:moveTo>
                <a:lnTo>
                  <a:pt x="846" y="157"/>
                </a:lnTo>
                <a:lnTo>
                  <a:pt x="823" y="149"/>
                </a:lnTo>
                <a:lnTo>
                  <a:pt x="799" y="126"/>
                </a:lnTo>
                <a:lnTo>
                  <a:pt x="799" y="118"/>
                </a:lnTo>
                <a:lnTo>
                  <a:pt x="815" y="40"/>
                </a:lnTo>
                <a:lnTo>
                  <a:pt x="815" y="24"/>
                </a:lnTo>
                <a:lnTo>
                  <a:pt x="799" y="8"/>
                </a:lnTo>
                <a:lnTo>
                  <a:pt x="784" y="0"/>
                </a:lnTo>
                <a:lnTo>
                  <a:pt x="721" y="0"/>
                </a:lnTo>
                <a:lnTo>
                  <a:pt x="690" y="16"/>
                </a:lnTo>
                <a:lnTo>
                  <a:pt x="674" y="47"/>
                </a:lnTo>
                <a:lnTo>
                  <a:pt x="674" y="63"/>
                </a:lnTo>
                <a:lnTo>
                  <a:pt x="697" y="110"/>
                </a:lnTo>
                <a:lnTo>
                  <a:pt x="697" y="149"/>
                </a:lnTo>
                <a:lnTo>
                  <a:pt x="690" y="157"/>
                </a:lnTo>
                <a:lnTo>
                  <a:pt x="682" y="157"/>
                </a:lnTo>
                <a:lnTo>
                  <a:pt x="666" y="165"/>
                </a:lnTo>
                <a:lnTo>
                  <a:pt x="517" y="165"/>
                </a:lnTo>
                <a:lnTo>
                  <a:pt x="517" y="322"/>
                </a:lnTo>
                <a:lnTo>
                  <a:pt x="525" y="322"/>
                </a:lnTo>
                <a:lnTo>
                  <a:pt x="525" y="330"/>
                </a:lnTo>
                <a:lnTo>
                  <a:pt x="548" y="330"/>
                </a:lnTo>
                <a:lnTo>
                  <a:pt x="556" y="322"/>
                </a:lnTo>
                <a:lnTo>
                  <a:pt x="572" y="314"/>
                </a:lnTo>
                <a:lnTo>
                  <a:pt x="619" y="283"/>
                </a:lnTo>
                <a:lnTo>
                  <a:pt x="658" y="298"/>
                </a:lnTo>
                <a:lnTo>
                  <a:pt x="674" y="330"/>
                </a:lnTo>
                <a:lnTo>
                  <a:pt x="674" y="385"/>
                </a:lnTo>
                <a:lnTo>
                  <a:pt x="666" y="392"/>
                </a:lnTo>
                <a:lnTo>
                  <a:pt x="658" y="408"/>
                </a:lnTo>
                <a:lnTo>
                  <a:pt x="643" y="416"/>
                </a:lnTo>
                <a:lnTo>
                  <a:pt x="595" y="416"/>
                </a:lnTo>
                <a:lnTo>
                  <a:pt x="588" y="408"/>
                </a:lnTo>
                <a:lnTo>
                  <a:pt x="572" y="416"/>
                </a:lnTo>
                <a:lnTo>
                  <a:pt x="564" y="416"/>
                </a:lnTo>
                <a:lnTo>
                  <a:pt x="556" y="424"/>
                </a:lnTo>
                <a:lnTo>
                  <a:pt x="548" y="439"/>
                </a:lnTo>
                <a:lnTo>
                  <a:pt x="548" y="455"/>
                </a:lnTo>
                <a:lnTo>
                  <a:pt x="556" y="588"/>
                </a:lnTo>
                <a:lnTo>
                  <a:pt x="486" y="596"/>
                </a:lnTo>
                <a:lnTo>
                  <a:pt x="415" y="596"/>
                </a:lnTo>
                <a:lnTo>
                  <a:pt x="400" y="588"/>
                </a:lnTo>
                <a:lnTo>
                  <a:pt x="384" y="573"/>
                </a:lnTo>
                <a:lnTo>
                  <a:pt x="384" y="549"/>
                </a:lnTo>
                <a:lnTo>
                  <a:pt x="392" y="526"/>
                </a:lnTo>
                <a:lnTo>
                  <a:pt x="392" y="471"/>
                </a:lnTo>
                <a:lnTo>
                  <a:pt x="360" y="439"/>
                </a:lnTo>
                <a:lnTo>
                  <a:pt x="321" y="439"/>
                </a:lnTo>
                <a:lnTo>
                  <a:pt x="290" y="455"/>
                </a:lnTo>
                <a:lnTo>
                  <a:pt x="282" y="463"/>
                </a:lnTo>
                <a:lnTo>
                  <a:pt x="274" y="479"/>
                </a:lnTo>
                <a:lnTo>
                  <a:pt x="274" y="510"/>
                </a:lnTo>
                <a:lnTo>
                  <a:pt x="282" y="534"/>
                </a:lnTo>
                <a:lnTo>
                  <a:pt x="290" y="541"/>
                </a:lnTo>
                <a:lnTo>
                  <a:pt x="290" y="588"/>
                </a:lnTo>
                <a:lnTo>
                  <a:pt x="274" y="604"/>
                </a:lnTo>
                <a:lnTo>
                  <a:pt x="110" y="604"/>
                </a:lnTo>
                <a:lnTo>
                  <a:pt x="110" y="682"/>
                </a:lnTo>
                <a:lnTo>
                  <a:pt x="102" y="690"/>
                </a:lnTo>
                <a:lnTo>
                  <a:pt x="86" y="682"/>
                </a:lnTo>
                <a:lnTo>
                  <a:pt x="78" y="682"/>
                </a:lnTo>
                <a:lnTo>
                  <a:pt x="63" y="675"/>
                </a:lnTo>
                <a:lnTo>
                  <a:pt x="47" y="675"/>
                </a:lnTo>
                <a:lnTo>
                  <a:pt x="31" y="682"/>
                </a:lnTo>
                <a:lnTo>
                  <a:pt x="16" y="682"/>
                </a:lnTo>
                <a:lnTo>
                  <a:pt x="0" y="714"/>
                </a:lnTo>
                <a:lnTo>
                  <a:pt x="0" y="761"/>
                </a:lnTo>
                <a:lnTo>
                  <a:pt x="8" y="777"/>
                </a:lnTo>
                <a:lnTo>
                  <a:pt x="23" y="792"/>
                </a:lnTo>
                <a:lnTo>
                  <a:pt x="39" y="800"/>
                </a:lnTo>
                <a:lnTo>
                  <a:pt x="55" y="800"/>
                </a:lnTo>
                <a:lnTo>
                  <a:pt x="102" y="777"/>
                </a:lnTo>
                <a:lnTo>
                  <a:pt x="125" y="777"/>
                </a:lnTo>
                <a:lnTo>
                  <a:pt x="141" y="792"/>
                </a:lnTo>
                <a:lnTo>
                  <a:pt x="141" y="863"/>
                </a:lnTo>
                <a:lnTo>
                  <a:pt x="133" y="988"/>
                </a:lnTo>
                <a:lnTo>
                  <a:pt x="932" y="988"/>
                </a:lnTo>
                <a:lnTo>
                  <a:pt x="932" y="15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246842" tIns="123420" rIns="246842" bIns="123420"/>
          <a:lstStyle/>
          <a:p>
            <a:endParaRPr lang="fa-IR"/>
          </a:p>
        </p:txBody>
      </p:sp>
      <p:sp>
        <p:nvSpPr>
          <p:cNvPr id="64539" name="Freeform 29"/>
          <p:cNvSpPr>
            <a:spLocks/>
          </p:cNvSpPr>
          <p:nvPr/>
        </p:nvSpPr>
        <p:spPr bwMode="auto">
          <a:xfrm>
            <a:off x="9688711" y="16177857"/>
            <a:ext cx="2937867" cy="5810726"/>
          </a:xfrm>
          <a:custGeom>
            <a:avLst/>
            <a:gdLst>
              <a:gd name="T0" fmla="*/ 2147483647 w 940"/>
              <a:gd name="T1" fmla="*/ 2147483647 h 996"/>
              <a:gd name="T2" fmla="*/ 2147483647 w 940"/>
              <a:gd name="T3" fmla="*/ 2147483647 h 996"/>
              <a:gd name="T4" fmla="*/ 2147483647 w 940"/>
              <a:gd name="T5" fmla="*/ 2147483647 h 996"/>
              <a:gd name="T6" fmla="*/ 2147483647 w 940"/>
              <a:gd name="T7" fmla="*/ 2147483647 h 996"/>
              <a:gd name="T8" fmla="*/ 2147483647 w 940"/>
              <a:gd name="T9" fmla="*/ 2147483647 h 996"/>
              <a:gd name="T10" fmla="*/ 2147483647 w 940"/>
              <a:gd name="T11" fmla="*/ 2147483647 h 996"/>
              <a:gd name="T12" fmla="*/ 2147483647 w 940"/>
              <a:gd name="T13" fmla="*/ 2147483647 h 996"/>
              <a:gd name="T14" fmla="*/ 2147483647 w 940"/>
              <a:gd name="T15" fmla="*/ 0 h 996"/>
              <a:gd name="T16" fmla="*/ 2147483647 w 940"/>
              <a:gd name="T17" fmla="*/ 2147483647 h 996"/>
              <a:gd name="T18" fmla="*/ 2147483647 w 940"/>
              <a:gd name="T19" fmla="*/ 2147483647 h 996"/>
              <a:gd name="T20" fmla="*/ 2147483647 w 940"/>
              <a:gd name="T21" fmla="*/ 2147483647 h 996"/>
              <a:gd name="T22" fmla="*/ 2147483647 w 940"/>
              <a:gd name="T23" fmla="*/ 2147483647 h 996"/>
              <a:gd name="T24" fmla="*/ 2147483647 w 940"/>
              <a:gd name="T25" fmla="*/ 2147483647 h 996"/>
              <a:gd name="T26" fmla="*/ 2147483647 w 940"/>
              <a:gd name="T27" fmla="*/ 2147483647 h 996"/>
              <a:gd name="T28" fmla="*/ 2147483647 w 940"/>
              <a:gd name="T29" fmla="*/ 2147483647 h 996"/>
              <a:gd name="T30" fmla="*/ 2147483647 w 940"/>
              <a:gd name="T31" fmla="*/ 2147483647 h 996"/>
              <a:gd name="T32" fmla="*/ 2147483647 w 940"/>
              <a:gd name="T33" fmla="*/ 2147483647 h 996"/>
              <a:gd name="T34" fmla="*/ 2147483647 w 940"/>
              <a:gd name="T35" fmla="*/ 2147483647 h 996"/>
              <a:gd name="T36" fmla="*/ 2147483647 w 940"/>
              <a:gd name="T37" fmla="*/ 2147483647 h 996"/>
              <a:gd name="T38" fmla="*/ 2147483647 w 940"/>
              <a:gd name="T39" fmla="*/ 2147483647 h 996"/>
              <a:gd name="T40" fmla="*/ 2147483647 w 940"/>
              <a:gd name="T41" fmla="*/ 2147483647 h 996"/>
              <a:gd name="T42" fmla="*/ 2147483647 w 940"/>
              <a:gd name="T43" fmla="*/ 2147483647 h 996"/>
              <a:gd name="T44" fmla="*/ 2147483647 w 940"/>
              <a:gd name="T45" fmla="*/ 2147483647 h 996"/>
              <a:gd name="T46" fmla="*/ 2147483647 w 940"/>
              <a:gd name="T47" fmla="*/ 2147483647 h 996"/>
              <a:gd name="T48" fmla="*/ 2147483647 w 940"/>
              <a:gd name="T49" fmla="*/ 2147483647 h 996"/>
              <a:gd name="T50" fmla="*/ 2147483647 w 940"/>
              <a:gd name="T51" fmla="*/ 2147483647 h 996"/>
              <a:gd name="T52" fmla="*/ 2147483647 w 940"/>
              <a:gd name="T53" fmla="*/ 2147483647 h 996"/>
              <a:gd name="T54" fmla="*/ 2147483647 w 940"/>
              <a:gd name="T55" fmla="*/ 2147483647 h 996"/>
              <a:gd name="T56" fmla="*/ 2147483647 w 940"/>
              <a:gd name="T57" fmla="*/ 2147483647 h 996"/>
              <a:gd name="T58" fmla="*/ 2147483647 w 940"/>
              <a:gd name="T59" fmla="*/ 2147483647 h 996"/>
              <a:gd name="T60" fmla="*/ 2147483647 w 940"/>
              <a:gd name="T61" fmla="*/ 2147483647 h 996"/>
              <a:gd name="T62" fmla="*/ 2147483647 w 940"/>
              <a:gd name="T63" fmla="*/ 2147483647 h 996"/>
              <a:gd name="T64" fmla="*/ 2147483647 w 940"/>
              <a:gd name="T65" fmla="*/ 2147483647 h 996"/>
              <a:gd name="T66" fmla="*/ 2147483647 w 940"/>
              <a:gd name="T67" fmla="*/ 2147483647 h 996"/>
              <a:gd name="T68" fmla="*/ 2147483647 w 940"/>
              <a:gd name="T69" fmla="*/ 2147483647 h 996"/>
              <a:gd name="T70" fmla="*/ 2147483647 w 940"/>
              <a:gd name="T71" fmla="*/ 2147483647 h 996"/>
              <a:gd name="T72" fmla="*/ 2147483647 w 940"/>
              <a:gd name="T73" fmla="*/ 2147483647 h 996"/>
              <a:gd name="T74" fmla="*/ 2147483647 w 940"/>
              <a:gd name="T75" fmla="*/ 2147483647 h 996"/>
              <a:gd name="T76" fmla="*/ 0 w 940"/>
              <a:gd name="T77" fmla="*/ 2147483647 h 996"/>
              <a:gd name="T78" fmla="*/ 2147483647 w 940"/>
              <a:gd name="T79" fmla="*/ 2147483647 h 996"/>
              <a:gd name="T80" fmla="*/ 2147483647 w 940"/>
              <a:gd name="T81" fmla="*/ 2147483647 h 996"/>
              <a:gd name="T82" fmla="*/ 2147483647 w 940"/>
              <a:gd name="T83" fmla="*/ 2147483647 h 996"/>
              <a:gd name="T84" fmla="*/ 2147483647 w 940"/>
              <a:gd name="T85" fmla="*/ 2147483647 h 996"/>
              <a:gd name="T86" fmla="*/ 2147483647 w 940"/>
              <a:gd name="T87" fmla="*/ 2147483647 h 996"/>
              <a:gd name="T88" fmla="*/ 2147483647 w 940"/>
              <a:gd name="T89" fmla="*/ 2147483647 h 99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940"/>
              <a:gd name="T136" fmla="*/ 0 h 996"/>
              <a:gd name="T137" fmla="*/ 940 w 940"/>
              <a:gd name="T138" fmla="*/ 996 h 99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940" h="996">
                <a:moveTo>
                  <a:pt x="830" y="165"/>
                </a:moveTo>
                <a:lnTo>
                  <a:pt x="815" y="165"/>
                </a:lnTo>
                <a:lnTo>
                  <a:pt x="807" y="157"/>
                </a:lnTo>
                <a:lnTo>
                  <a:pt x="791" y="149"/>
                </a:lnTo>
                <a:lnTo>
                  <a:pt x="783" y="141"/>
                </a:lnTo>
                <a:lnTo>
                  <a:pt x="783" y="110"/>
                </a:lnTo>
                <a:lnTo>
                  <a:pt x="791" y="102"/>
                </a:lnTo>
                <a:lnTo>
                  <a:pt x="791" y="87"/>
                </a:lnTo>
                <a:lnTo>
                  <a:pt x="799" y="71"/>
                </a:lnTo>
                <a:lnTo>
                  <a:pt x="799" y="63"/>
                </a:lnTo>
                <a:lnTo>
                  <a:pt x="807" y="39"/>
                </a:lnTo>
                <a:lnTo>
                  <a:pt x="807" y="32"/>
                </a:lnTo>
                <a:lnTo>
                  <a:pt x="799" y="16"/>
                </a:lnTo>
                <a:lnTo>
                  <a:pt x="791" y="8"/>
                </a:lnTo>
                <a:lnTo>
                  <a:pt x="775" y="0"/>
                </a:lnTo>
                <a:lnTo>
                  <a:pt x="721" y="0"/>
                </a:lnTo>
                <a:lnTo>
                  <a:pt x="689" y="16"/>
                </a:lnTo>
                <a:lnTo>
                  <a:pt x="681" y="24"/>
                </a:lnTo>
                <a:lnTo>
                  <a:pt x="681" y="71"/>
                </a:lnTo>
                <a:lnTo>
                  <a:pt x="689" y="87"/>
                </a:lnTo>
                <a:lnTo>
                  <a:pt x="697" y="110"/>
                </a:lnTo>
                <a:lnTo>
                  <a:pt x="705" y="126"/>
                </a:lnTo>
                <a:lnTo>
                  <a:pt x="697" y="141"/>
                </a:lnTo>
                <a:lnTo>
                  <a:pt x="697" y="149"/>
                </a:lnTo>
                <a:lnTo>
                  <a:pt x="689" y="157"/>
                </a:lnTo>
                <a:lnTo>
                  <a:pt x="674" y="165"/>
                </a:lnTo>
                <a:lnTo>
                  <a:pt x="517" y="165"/>
                </a:lnTo>
                <a:lnTo>
                  <a:pt x="517" y="298"/>
                </a:lnTo>
                <a:lnTo>
                  <a:pt x="525" y="306"/>
                </a:lnTo>
                <a:lnTo>
                  <a:pt x="525" y="314"/>
                </a:lnTo>
                <a:lnTo>
                  <a:pt x="540" y="314"/>
                </a:lnTo>
                <a:lnTo>
                  <a:pt x="564" y="306"/>
                </a:lnTo>
                <a:lnTo>
                  <a:pt x="579" y="298"/>
                </a:lnTo>
                <a:lnTo>
                  <a:pt x="603" y="290"/>
                </a:lnTo>
                <a:lnTo>
                  <a:pt x="642" y="290"/>
                </a:lnTo>
                <a:lnTo>
                  <a:pt x="658" y="306"/>
                </a:lnTo>
                <a:lnTo>
                  <a:pt x="666" y="322"/>
                </a:lnTo>
                <a:lnTo>
                  <a:pt x="666" y="384"/>
                </a:lnTo>
                <a:lnTo>
                  <a:pt x="658" y="400"/>
                </a:lnTo>
                <a:lnTo>
                  <a:pt x="634" y="424"/>
                </a:lnTo>
                <a:lnTo>
                  <a:pt x="595" y="424"/>
                </a:lnTo>
                <a:lnTo>
                  <a:pt x="579" y="416"/>
                </a:lnTo>
                <a:lnTo>
                  <a:pt x="556" y="416"/>
                </a:lnTo>
                <a:lnTo>
                  <a:pt x="548" y="431"/>
                </a:lnTo>
                <a:lnTo>
                  <a:pt x="548" y="447"/>
                </a:lnTo>
                <a:lnTo>
                  <a:pt x="556" y="596"/>
                </a:lnTo>
                <a:lnTo>
                  <a:pt x="454" y="604"/>
                </a:lnTo>
                <a:lnTo>
                  <a:pt x="391" y="604"/>
                </a:lnTo>
                <a:lnTo>
                  <a:pt x="368" y="580"/>
                </a:lnTo>
                <a:lnTo>
                  <a:pt x="368" y="541"/>
                </a:lnTo>
                <a:lnTo>
                  <a:pt x="376" y="526"/>
                </a:lnTo>
                <a:lnTo>
                  <a:pt x="384" y="502"/>
                </a:lnTo>
                <a:lnTo>
                  <a:pt x="384" y="486"/>
                </a:lnTo>
                <a:lnTo>
                  <a:pt x="376" y="471"/>
                </a:lnTo>
                <a:lnTo>
                  <a:pt x="360" y="455"/>
                </a:lnTo>
                <a:lnTo>
                  <a:pt x="329" y="439"/>
                </a:lnTo>
                <a:lnTo>
                  <a:pt x="313" y="447"/>
                </a:lnTo>
                <a:lnTo>
                  <a:pt x="297" y="447"/>
                </a:lnTo>
                <a:lnTo>
                  <a:pt x="282" y="455"/>
                </a:lnTo>
                <a:lnTo>
                  <a:pt x="282" y="471"/>
                </a:lnTo>
                <a:lnTo>
                  <a:pt x="274" y="486"/>
                </a:lnTo>
                <a:lnTo>
                  <a:pt x="274" y="502"/>
                </a:lnTo>
                <a:lnTo>
                  <a:pt x="282" y="518"/>
                </a:lnTo>
                <a:lnTo>
                  <a:pt x="290" y="541"/>
                </a:lnTo>
                <a:lnTo>
                  <a:pt x="297" y="549"/>
                </a:lnTo>
                <a:lnTo>
                  <a:pt x="297" y="580"/>
                </a:lnTo>
                <a:lnTo>
                  <a:pt x="290" y="596"/>
                </a:lnTo>
                <a:lnTo>
                  <a:pt x="258" y="612"/>
                </a:lnTo>
                <a:lnTo>
                  <a:pt x="109" y="612"/>
                </a:lnTo>
                <a:lnTo>
                  <a:pt x="109" y="690"/>
                </a:lnTo>
                <a:lnTo>
                  <a:pt x="101" y="698"/>
                </a:lnTo>
                <a:lnTo>
                  <a:pt x="70" y="698"/>
                </a:lnTo>
                <a:lnTo>
                  <a:pt x="62" y="690"/>
                </a:lnTo>
                <a:lnTo>
                  <a:pt x="47" y="690"/>
                </a:lnTo>
                <a:lnTo>
                  <a:pt x="31" y="682"/>
                </a:lnTo>
                <a:lnTo>
                  <a:pt x="23" y="682"/>
                </a:lnTo>
                <a:lnTo>
                  <a:pt x="7" y="690"/>
                </a:lnTo>
                <a:lnTo>
                  <a:pt x="0" y="706"/>
                </a:lnTo>
                <a:lnTo>
                  <a:pt x="0" y="761"/>
                </a:lnTo>
                <a:lnTo>
                  <a:pt x="23" y="784"/>
                </a:lnTo>
                <a:lnTo>
                  <a:pt x="39" y="792"/>
                </a:lnTo>
                <a:lnTo>
                  <a:pt x="54" y="784"/>
                </a:lnTo>
                <a:lnTo>
                  <a:pt x="62" y="784"/>
                </a:lnTo>
                <a:lnTo>
                  <a:pt x="78" y="769"/>
                </a:lnTo>
                <a:lnTo>
                  <a:pt x="109" y="769"/>
                </a:lnTo>
                <a:lnTo>
                  <a:pt x="141" y="800"/>
                </a:lnTo>
                <a:lnTo>
                  <a:pt x="141" y="933"/>
                </a:lnTo>
                <a:lnTo>
                  <a:pt x="148" y="996"/>
                </a:lnTo>
                <a:lnTo>
                  <a:pt x="940" y="996"/>
                </a:lnTo>
                <a:lnTo>
                  <a:pt x="940" y="165"/>
                </a:lnTo>
                <a:lnTo>
                  <a:pt x="830" y="16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246842" tIns="123420" rIns="246842" bIns="123420"/>
          <a:lstStyle/>
          <a:p>
            <a:endParaRPr lang="fa-IR"/>
          </a:p>
        </p:txBody>
      </p:sp>
      <p:sp>
        <p:nvSpPr>
          <p:cNvPr id="64540" name="Freeform 30"/>
          <p:cNvSpPr>
            <a:spLocks/>
          </p:cNvSpPr>
          <p:nvPr/>
        </p:nvSpPr>
        <p:spPr bwMode="auto">
          <a:xfrm>
            <a:off x="11254533" y="16131186"/>
            <a:ext cx="1297036" cy="915946"/>
          </a:xfrm>
          <a:custGeom>
            <a:avLst/>
            <a:gdLst>
              <a:gd name="T0" fmla="*/ 0 w 415"/>
              <a:gd name="T1" fmla="*/ 2147483647 h 157"/>
              <a:gd name="T2" fmla="*/ 2147483647 w 415"/>
              <a:gd name="T3" fmla="*/ 2147483647 h 157"/>
              <a:gd name="T4" fmla="*/ 2147483647 w 415"/>
              <a:gd name="T5" fmla="*/ 2147483647 h 157"/>
              <a:gd name="T6" fmla="*/ 2147483647 w 415"/>
              <a:gd name="T7" fmla="*/ 2147483647 h 157"/>
              <a:gd name="T8" fmla="*/ 2147483647 w 415"/>
              <a:gd name="T9" fmla="*/ 2147483647 h 157"/>
              <a:gd name="T10" fmla="*/ 2147483647 w 415"/>
              <a:gd name="T11" fmla="*/ 2147483647 h 157"/>
              <a:gd name="T12" fmla="*/ 2147483647 w 415"/>
              <a:gd name="T13" fmla="*/ 2147483647 h 157"/>
              <a:gd name="T14" fmla="*/ 2147483647 w 415"/>
              <a:gd name="T15" fmla="*/ 0 h 157"/>
              <a:gd name="T16" fmla="*/ 2147483647 w 415"/>
              <a:gd name="T17" fmla="*/ 0 h 157"/>
              <a:gd name="T18" fmla="*/ 2147483647 w 415"/>
              <a:gd name="T19" fmla="*/ 2147483647 h 157"/>
              <a:gd name="T20" fmla="*/ 2147483647 w 415"/>
              <a:gd name="T21" fmla="*/ 2147483647 h 157"/>
              <a:gd name="T22" fmla="*/ 2147483647 w 415"/>
              <a:gd name="T23" fmla="*/ 2147483647 h 157"/>
              <a:gd name="T24" fmla="*/ 2147483647 w 415"/>
              <a:gd name="T25" fmla="*/ 2147483647 h 157"/>
              <a:gd name="T26" fmla="*/ 2147483647 w 415"/>
              <a:gd name="T27" fmla="*/ 2147483647 h 157"/>
              <a:gd name="T28" fmla="*/ 2147483647 w 415"/>
              <a:gd name="T29" fmla="*/ 2147483647 h 157"/>
              <a:gd name="T30" fmla="*/ 2147483647 w 415"/>
              <a:gd name="T31" fmla="*/ 2147483647 h 157"/>
              <a:gd name="T32" fmla="*/ 2147483647 w 415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15"/>
              <a:gd name="T52" fmla="*/ 0 h 157"/>
              <a:gd name="T53" fmla="*/ 415 w 415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15" h="157">
                <a:moveTo>
                  <a:pt x="0" y="157"/>
                </a:moveTo>
                <a:lnTo>
                  <a:pt x="173" y="157"/>
                </a:lnTo>
                <a:lnTo>
                  <a:pt x="180" y="149"/>
                </a:lnTo>
                <a:lnTo>
                  <a:pt x="180" y="110"/>
                </a:lnTo>
                <a:lnTo>
                  <a:pt x="165" y="79"/>
                </a:lnTo>
                <a:lnTo>
                  <a:pt x="157" y="71"/>
                </a:lnTo>
                <a:lnTo>
                  <a:pt x="157" y="40"/>
                </a:lnTo>
                <a:lnTo>
                  <a:pt x="196" y="0"/>
                </a:lnTo>
                <a:lnTo>
                  <a:pt x="274" y="0"/>
                </a:lnTo>
                <a:lnTo>
                  <a:pt x="290" y="16"/>
                </a:lnTo>
                <a:lnTo>
                  <a:pt x="306" y="47"/>
                </a:lnTo>
                <a:lnTo>
                  <a:pt x="298" y="63"/>
                </a:lnTo>
                <a:lnTo>
                  <a:pt x="298" y="79"/>
                </a:lnTo>
                <a:lnTo>
                  <a:pt x="282" y="110"/>
                </a:lnTo>
                <a:lnTo>
                  <a:pt x="282" y="134"/>
                </a:lnTo>
                <a:lnTo>
                  <a:pt x="306" y="157"/>
                </a:lnTo>
                <a:lnTo>
                  <a:pt x="415" y="157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246842" tIns="123420" rIns="246842" bIns="123420"/>
          <a:lstStyle/>
          <a:p>
            <a:endParaRPr lang="fa-IR"/>
          </a:p>
        </p:txBody>
      </p:sp>
      <p:sp>
        <p:nvSpPr>
          <p:cNvPr id="64541" name="Freeform 32"/>
          <p:cNvSpPr>
            <a:spLocks/>
          </p:cNvSpPr>
          <p:nvPr/>
        </p:nvSpPr>
        <p:spPr bwMode="auto">
          <a:xfrm>
            <a:off x="11942119" y="20751768"/>
            <a:ext cx="1712714" cy="3109553"/>
          </a:xfrm>
          <a:custGeom>
            <a:avLst/>
            <a:gdLst>
              <a:gd name="T0" fmla="*/ 2147483647 w 548"/>
              <a:gd name="T1" fmla="*/ 0 h 533"/>
              <a:gd name="T2" fmla="*/ 2147483647 w 548"/>
              <a:gd name="T3" fmla="*/ 2147483647 h 533"/>
              <a:gd name="T4" fmla="*/ 2147483647 w 548"/>
              <a:gd name="T5" fmla="*/ 2147483647 h 533"/>
              <a:gd name="T6" fmla="*/ 2147483647 w 548"/>
              <a:gd name="T7" fmla="*/ 2147483647 h 533"/>
              <a:gd name="T8" fmla="*/ 2147483647 w 548"/>
              <a:gd name="T9" fmla="*/ 2147483647 h 533"/>
              <a:gd name="T10" fmla="*/ 2147483647 w 548"/>
              <a:gd name="T11" fmla="*/ 2147483647 h 533"/>
              <a:gd name="T12" fmla="*/ 2147483647 w 548"/>
              <a:gd name="T13" fmla="*/ 2147483647 h 533"/>
              <a:gd name="T14" fmla="*/ 2147483647 w 548"/>
              <a:gd name="T15" fmla="*/ 2147483647 h 533"/>
              <a:gd name="T16" fmla="*/ 2147483647 w 548"/>
              <a:gd name="T17" fmla="*/ 2147483647 h 533"/>
              <a:gd name="T18" fmla="*/ 2147483647 w 548"/>
              <a:gd name="T19" fmla="*/ 2147483647 h 533"/>
              <a:gd name="T20" fmla="*/ 2147483647 w 548"/>
              <a:gd name="T21" fmla="*/ 2147483647 h 533"/>
              <a:gd name="T22" fmla="*/ 2147483647 w 548"/>
              <a:gd name="T23" fmla="*/ 2147483647 h 533"/>
              <a:gd name="T24" fmla="*/ 2147483647 w 548"/>
              <a:gd name="T25" fmla="*/ 2147483647 h 533"/>
              <a:gd name="T26" fmla="*/ 2147483647 w 548"/>
              <a:gd name="T27" fmla="*/ 2147483647 h 533"/>
              <a:gd name="T28" fmla="*/ 2147483647 w 548"/>
              <a:gd name="T29" fmla="*/ 2147483647 h 533"/>
              <a:gd name="T30" fmla="*/ 2147483647 w 548"/>
              <a:gd name="T31" fmla="*/ 2147483647 h 533"/>
              <a:gd name="T32" fmla="*/ 2147483647 w 548"/>
              <a:gd name="T33" fmla="*/ 2147483647 h 533"/>
              <a:gd name="T34" fmla="*/ 2147483647 w 548"/>
              <a:gd name="T35" fmla="*/ 2147483647 h 533"/>
              <a:gd name="T36" fmla="*/ 2147483647 w 548"/>
              <a:gd name="T37" fmla="*/ 2147483647 h 533"/>
              <a:gd name="T38" fmla="*/ 2147483647 w 548"/>
              <a:gd name="T39" fmla="*/ 2147483647 h 533"/>
              <a:gd name="T40" fmla="*/ 2147483647 w 548"/>
              <a:gd name="T41" fmla="*/ 2147483647 h 533"/>
              <a:gd name="T42" fmla="*/ 2147483647 w 548"/>
              <a:gd name="T43" fmla="*/ 2147483647 h 533"/>
              <a:gd name="T44" fmla="*/ 2147483647 w 548"/>
              <a:gd name="T45" fmla="*/ 2147483647 h 533"/>
              <a:gd name="T46" fmla="*/ 0 w 548"/>
              <a:gd name="T47" fmla="*/ 2147483647 h 533"/>
              <a:gd name="T48" fmla="*/ 0 w 548"/>
              <a:gd name="T49" fmla="*/ 2147483647 h 533"/>
              <a:gd name="T50" fmla="*/ 2147483647 w 548"/>
              <a:gd name="T51" fmla="*/ 2147483647 h 533"/>
              <a:gd name="T52" fmla="*/ 2147483647 w 548"/>
              <a:gd name="T53" fmla="*/ 0 h 53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48"/>
              <a:gd name="T82" fmla="*/ 0 h 533"/>
              <a:gd name="T83" fmla="*/ 548 w 548"/>
              <a:gd name="T84" fmla="*/ 533 h 53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48" h="533">
                <a:moveTo>
                  <a:pt x="470" y="0"/>
                </a:moveTo>
                <a:lnTo>
                  <a:pt x="478" y="16"/>
                </a:lnTo>
                <a:lnTo>
                  <a:pt x="485" y="24"/>
                </a:lnTo>
                <a:lnTo>
                  <a:pt x="485" y="39"/>
                </a:lnTo>
                <a:lnTo>
                  <a:pt x="478" y="55"/>
                </a:lnTo>
                <a:lnTo>
                  <a:pt x="478" y="71"/>
                </a:lnTo>
                <a:lnTo>
                  <a:pt x="462" y="79"/>
                </a:lnTo>
                <a:lnTo>
                  <a:pt x="454" y="94"/>
                </a:lnTo>
                <a:lnTo>
                  <a:pt x="446" y="102"/>
                </a:lnTo>
                <a:lnTo>
                  <a:pt x="446" y="126"/>
                </a:lnTo>
                <a:lnTo>
                  <a:pt x="454" y="133"/>
                </a:lnTo>
                <a:lnTo>
                  <a:pt x="478" y="141"/>
                </a:lnTo>
                <a:lnTo>
                  <a:pt x="517" y="165"/>
                </a:lnTo>
                <a:lnTo>
                  <a:pt x="548" y="173"/>
                </a:lnTo>
                <a:lnTo>
                  <a:pt x="438" y="533"/>
                </a:lnTo>
                <a:lnTo>
                  <a:pt x="62" y="408"/>
                </a:lnTo>
                <a:lnTo>
                  <a:pt x="86" y="322"/>
                </a:lnTo>
                <a:lnTo>
                  <a:pt x="86" y="275"/>
                </a:lnTo>
                <a:lnTo>
                  <a:pt x="78" y="259"/>
                </a:lnTo>
                <a:lnTo>
                  <a:pt x="62" y="251"/>
                </a:lnTo>
                <a:lnTo>
                  <a:pt x="39" y="251"/>
                </a:lnTo>
                <a:lnTo>
                  <a:pt x="15" y="243"/>
                </a:lnTo>
                <a:lnTo>
                  <a:pt x="7" y="235"/>
                </a:lnTo>
                <a:lnTo>
                  <a:pt x="0" y="220"/>
                </a:lnTo>
                <a:lnTo>
                  <a:pt x="0" y="196"/>
                </a:lnTo>
                <a:lnTo>
                  <a:pt x="141" y="235"/>
                </a:lnTo>
                <a:lnTo>
                  <a:pt x="47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246842" tIns="123420" rIns="246842" bIns="123420"/>
          <a:lstStyle/>
          <a:p>
            <a:endParaRPr lang="fa-IR"/>
          </a:p>
        </p:txBody>
      </p:sp>
      <p:sp>
        <p:nvSpPr>
          <p:cNvPr id="371745" name="Freeform 33"/>
          <p:cNvSpPr>
            <a:spLocks/>
          </p:cNvSpPr>
          <p:nvPr/>
        </p:nvSpPr>
        <p:spPr bwMode="auto">
          <a:xfrm rot="-1592763">
            <a:off x="11126391" y="16306207"/>
            <a:ext cx="1640831" cy="3751300"/>
          </a:xfrm>
          <a:custGeom>
            <a:avLst/>
            <a:gdLst>
              <a:gd name="T0" fmla="*/ 2147483647 w 525"/>
              <a:gd name="T1" fmla="*/ 2147483647 h 643"/>
              <a:gd name="T2" fmla="*/ 2147483647 w 525"/>
              <a:gd name="T3" fmla="*/ 2147483647 h 643"/>
              <a:gd name="T4" fmla="*/ 2147483647 w 525"/>
              <a:gd name="T5" fmla="*/ 2147483647 h 643"/>
              <a:gd name="T6" fmla="*/ 2147483647 w 525"/>
              <a:gd name="T7" fmla="*/ 2147483647 h 643"/>
              <a:gd name="T8" fmla="*/ 2147483647 w 525"/>
              <a:gd name="T9" fmla="*/ 2147483647 h 643"/>
              <a:gd name="T10" fmla="*/ 2147483647 w 525"/>
              <a:gd name="T11" fmla="*/ 2147483647 h 643"/>
              <a:gd name="T12" fmla="*/ 2147483647 w 525"/>
              <a:gd name="T13" fmla="*/ 2147483647 h 643"/>
              <a:gd name="T14" fmla="*/ 2147483647 w 525"/>
              <a:gd name="T15" fmla="*/ 2147483647 h 643"/>
              <a:gd name="T16" fmla="*/ 2147483647 w 525"/>
              <a:gd name="T17" fmla="*/ 2147483647 h 643"/>
              <a:gd name="T18" fmla="*/ 2147483647 w 525"/>
              <a:gd name="T19" fmla="*/ 2147483647 h 643"/>
              <a:gd name="T20" fmla="*/ 2147483647 w 525"/>
              <a:gd name="T21" fmla="*/ 2147483647 h 643"/>
              <a:gd name="T22" fmla="*/ 2147483647 w 525"/>
              <a:gd name="T23" fmla="*/ 0 h 643"/>
              <a:gd name="T24" fmla="*/ 2147483647 w 525"/>
              <a:gd name="T25" fmla="*/ 0 h 643"/>
              <a:gd name="T26" fmla="*/ 2147483647 w 525"/>
              <a:gd name="T27" fmla="*/ 2147483647 h 643"/>
              <a:gd name="T28" fmla="*/ 2147483647 w 525"/>
              <a:gd name="T29" fmla="*/ 2147483647 h 643"/>
              <a:gd name="T30" fmla="*/ 2147483647 w 525"/>
              <a:gd name="T31" fmla="*/ 2147483647 h 643"/>
              <a:gd name="T32" fmla="*/ 2147483647 w 525"/>
              <a:gd name="T33" fmla="*/ 2147483647 h 643"/>
              <a:gd name="T34" fmla="*/ 2147483647 w 525"/>
              <a:gd name="T35" fmla="*/ 2147483647 h 643"/>
              <a:gd name="T36" fmla="*/ 2147483647 w 525"/>
              <a:gd name="T37" fmla="*/ 2147483647 h 643"/>
              <a:gd name="T38" fmla="*/ 2147483647 w 525"/>
              <a:gd name="T39" fmla="*/ 2147483647 h 643"/>
              <a:gd name="T40" fmla="*/ 2147483647 w 525"/>
              <a:gd name="T41" fmla="*/ 2147483647 h 643"/>
              <a:gd name="T42" fmla="*/ 2147483647 w 525"/>
              <a:gd name="T43" fmla="*/ 2147483647 h 643"/>
              <a:gd name="T44" fmla="*/ 2147483647 w 525"/>
              <a:gd name="T45" fmla="*/ 2147483647 h 643"/>
              <a:gd name="T46" fmla="*/ 2147483647 w 525"/>
              <a:gd name="T47" fmla="*/ 2147483647 h 643"/>
              <a:gd name="T48" fmla="*/ 2147483647 w 525"/>
              <a:gd name="T49" fmla="*/ 2147483647 h 643"/>
              <a:gd name="T50" fmla="*/ 2147483647 w 525"/>
              <a:gd name="T51" fmla="*/ 2147483647 h 643"/>
              <a:gd name="T52" fmla="*/ 2147483647 w 525"/>
              <a:gd name="T53" fmla="*/ 2147483647 h 643"/>
              <a:gd name="T54" fmla="*/ 2147483647 w 525"/>
              <a:gd name="T55" fmla="*/ 2147483647 h 643"/>
              <a:gd name="T56" fmla="*/ 2147483647 w 525"/>
              <a:gd name="T57" fmla="*/ 2147483647 h 643"/>
              <a:gd name="T58" fmla="*/ 2147483647 w 525"/>
              <a:gd name="T59" fmla="*/ 2147483647 h 643"/>
              <a:gd name="T60" fmla="*/ 2147483647 w 525"/>
              <a:gd name="T61" fmla="*/ 2147483647 h 643"/>
              <a:gd name="T62" fmla="*/ 2147483647 w 525"/>
              <a:gd name="T63" fmla="*/ 2147483647 h 643"/>
              <a:gd name="T64" fmla="*/ 2147483647 w 525"/>
              <a:gd name="T65" fmla="*/ 2147483647 h 643"/>
              <a:gd name="T66" fmla="*/ 2147483647 w 525"/>
              <a:gd name="T67" fmla="*/ 2147483647 h 643"/>
              <a:gd name="T68" fmla="*/ 2147483647 w 525"/>
              <a:gd name="T69" fmla="*/ 2147483647 h 643"/>
              <a:gd name="T70" fmla="*/ 2147483647 w 525"/>
              <a:gd name="T71" fmla="*/ 2147483647 h 643"/>
              <a:gd name="T72" fmla="*/ 2147483647 w 525"/>
              <a:gd name="T73" fmla="*/ 2147483647 h 643"/>
              <a:gd name="T74" fmla="*/ 0 w 525"/>
              <a:gd name="T75" fmla="*/ 2147483647 h 643"/>
              <a:gd name="T76" fmla="*/ 2147483647 w 525"/>
              <a:gd name="T77" fmla="*/ 2147483647 h 643"/>
              <a:gd name="T78" fmla="*/ 2147483647 w 525"/>
              <a:gd name="T79" fmla="*/ 2147483647 h 643"/>
              <a:gd name="T80" fmla="*/ 2147483647 w 525"/>
              <a:gd name="T81" fmla="*/ 2147483647 h 643"/>
              <a:gd name="T82" fmla="*/ 2147483647 w 525"/>
              <a:gd name="T83" fmla="*/ 2147483647 h 643"/>
              <a:gd name="T84" fmla="*/ 2147483647 w 525"/>
              <a:gd name="T85" fmla="*/ 2147483647 h 643"/>
              <a:gd name="T86" fmla="*/ 2147483647 w 525"/>
              <a:gd name="T87" fmla="*/ 2147483647 h 643"/>
              <a:gd name="T88" fmla="*/ 2147483647 w 525"/>
              <a:gd name="T89" fmla="*/ 2147483647 h 643"/>
              <a:gd name="T90" fmla="*/ 2147483647 w 525"/>
              <a:gd name="T91" fmla="*/ 2147483647 h 643"/>
              <a:gd name="T92" fmla="*/ 2147483647 w 525"/>
              <a:gd name="T93" fmla="*/ 2147483647 h 643"/>
              <a:gd name="T94" fmla="*/ 2147483647 w 525"/>
              <a:gd name="T95" fmla="*/ 2147483647 h 643"/>
              <a:gd name="T96" fmla="*/ 2147483647 w 525"/>
              <a:gd name="T97" fmla="*/ 2147483647 h 643"/>
              <a:gd name="T98" fmla="*/ 2147483647 w 525"/>
              <a:gd name="T99" fmla="*/ 2147483647 h 643"/>
              <a:gd name="T100" fmla="*/ 2147483647 w 525"/>
              <a:gd name="T101" fmla="*/ 2147483647 h 643"/>
              <a:gd name="T102" fmla="*/ 2147483647 w 525"/>
              <a:gd name="T103" fmla="*/ 2147483647 h 643"/>
              <a:gd name="T104" fmla="*/ 2147483647 w 525"/>
              <a:gd name="T105" fmla="*/ 2147483647 h 643"/>
              <a:gd name="T106" fmla="*/ 2147483647 w 525"/>
              <a:gd name="T107" fmla="*/ 2147483647 h 643"/>
              <a:gd name="T108" fmla="*/ 2147483647 w 525"/>
              <a:gd name="T109" fmla="*/ 2147483647 h 643"/>
              <a:gd name="T110" fmla="*/ 2147483647 w 525"/>
              <a:gd name="T111" fmla="*/ 2147483647 h 643"/>
              <a:gd name="T112" fmla="*/ 2147483647 w 525"/>
              <a:gd name="T113" fmla="*/ 2147483647 h 643"/>
              <a:gd name="T114" fmla="*/ 2147483647 w 525"/>
              <a:gd name="T115" fmla="*/ 2147483647 h 643"/>
              <a:gd name="T116" fmla="*/ 2147483647 w 525"/>
              <a:gd name="T117" fmla="*/ 2147483647 h 643"/>
              <a:gd name="T118" fmla="*/ 2147483647 w 525"/>
              <a:gd name="T119" fmla="*/ 2147483647 h 64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25"/>
              <a:gd name="T181" fmla="*/ 0 h 643"/>
              <a:gd name="T182" fmla="*/ 525 w 525"/>
              <a:gd name="T183" fmla="*/ 643 h 64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25" h="643">
                <a:moveTo>
                  <a:pt x="525" y="227"/>
                </a:moveTo>
                <a:lnTo>
                  <a:pt x="439" y="188"/>
                </a:lnTo>
                <a:lnTo>
                  <a:pt x="416" y="165"/>
                </a:lnTo>
                <a:lnTo>
                  <a:pt x="423" y="149"/>
                </a:lnTo>
                <a:lnTo>
                  <a:pt x="423" y="133"/>
                </a:lnTo>
                <a:lnTo>
                  <a:pt x="470" y="86"/>
                </a:lnTo>
                <a:lnTo>
                  <a:pt x="470" y="47"/>
                </a:lnTo>
                <a:lnTo>
                  <a:pt x="463" y="31"/>
                </a:lnTo>
                <a:lnTo>
                  <a:pt x="455" y="24"/>
                </a:lnTo>
                <a:lnTo>
                  <a:pt x="439" y="16"/>
                </a:lnTo>
                <a:lnTo>
                  <a:pt x="416" y="8"/>
                </a:lnTo>
                <a:lnTo>
                  <a:pt x="400" y="0"/>
                </a:lnTo>
                <a:lnTo>
                  <a:pt x="376" y="0"/>
                </a:lnTo>
                <a:lnTo>
                  <a:pt x="345" y="16"/>
                </a:lnTo>
                <a:lnTo>
                  <a:pt x="329" y="31"/>
                </a:lnTo>
                <a:lnTo>
                  <a:pt x="329" y="102"/>
                </a:lnTo>
                <a:lnTo>
                  <a:pt x="322" y="118"/>
                </a:lnTo>
                <a:lnTo>
                  <a:pt x="314" y="126"/>
                </a:lnTo>
                <a:lnTo>
                  <a:pt x="282" y="126"/>
                </a:lnTo>
                <a:lnTo>
                  <a:pt x="141" y="71"/>
                </a:lnTo>
                <a:lnTo>
                  <a:pt x="86" y="212"/>
                </a:lnTo>
                <a:lnTo>
                  <a:pt x="86" y="220"/>
                </a:lnTo>
                <a:lnTo>
                  <a:pt x="94" y="227"/>
                </a:lnTo>
                <a:lnTo>
                  <a:pt x="196" y="227"/>
                </a:lnTo>
                <a:lnTo>
                  <a:pt x="212" y="235"/>
                </a:lnTo>
                <a:lnTo>
                  <a:pt x="220" y="251"/>
                </a:lnTo>
                <a:lnTo>
                  <a:pt x="220" y="298"/>
                </a:lnTo>
                <a:lnTo>
                  <a:pt x="204" y="321"/>
                </a:lnTo>
                <a:lnTo>
                  <a:pt x="196" y="337"/>
                </a:lnTo>
                <a:lnTo>
                  <a:pt x="188" y="345"/>
                </a:lnTo>
                <a:lnTo>
                  <a:pt x="173" y="353"/>
                </a:lnTo>
                <a:lnTo>
                  <a:pt x="157" y="353"/>
                </a:lnTo>
                <a:lnTo>
                  <a:pt x="110" y="329"/>
                </a:lnTo>
                <a:lnTo>
                  <a:pt x="102" y="321"/>
                </a:lnTo>
                <a:lnTo>
                  <a:pt x="79" y="321"/>
                </a:lnTo>
                <a:lnTo>
                  <a:pt x="71" y="329"/>
                </a:lnTo>
                <a:lnTo>
                  <a:pt x="71" y="337"/>
                </a:lnTo>
                <a:lnTo>
                  <a:pt x="0" y="502"/>
                </a:lnTo>
                <a:lnTo>
                  <a:pt x="133" y="557"/>
                </a:lnTo>
                <a:lnTo>
                  <a:pt x="141" y="557"/>
                </a:lnTo>
                <a:lnTo>
                  <a:pt x="149" y="549"/>
                </a:lnTo>
                <a:lnTo>
                  <a:pt x="157" y="549"/>
                </a:lnTo>
                <a:lnTo>
                  <a:pt x="165" y="533"/>
                </a:lnTo>
                <a:lnTo>
                  <a:pt x="165" y="510"/>
                </a:lnTo>
                <a:lnTo>
                  <a:pt x="157" y="494"/>
                </a:lnTo>
                <a:lnTo>
                  <a:pt x="157" y="478"/>
                </a:lnTo>
                <a:lnTo>
                  <a:pt x="165" y="463"/>
                </a:lnTo>
                <a:lnTo>
                  <a:pt x="188" y="439"/>
                </a:lnTo>
                <a:lnTo>
                  <a:pt x="227" y="439"/>
                </a:lnTo>
                <a:lnTo>
                  <a:pt x="251" y="447"/>
                </a:lnTo>
                <a:lnTo>
                  <a:pt x="282" y="463"/>
                </a:lnTo>
                <a:lnTo>
                  <a:pt x="298" y="494"/>
                </a:lnTo>
                <a:lnTo>
                  <a:pt x="282" y="525"/>
                </a:lnTo>
                <a:lnTo>
                  <a:pt x="267" y="533"/>
                </a:lnTo>
                <a:lnTo>
                  <a:pt x="251" y="549"/>
                </a:lnTo>
                <a:lnTo>
                  <a:pt x="243" y="565"/>
                </a:lnTo>
                <a:lnTo>
                  <a:pt x="243" y="588"/>
                </a:lnTo>
                <a:lnTo>
                  <a:pt x="267" y="604"/>
                </a:lnTo>
                <a:lnTo>
                  <a:pt x="345" y="643"/>
                </a:lnTo>
                <a:lnTo>
                  <a:pt x="525" y="227"/>
                </a:lnTo>
                <a:close/>
              </a:path>
            </a:pathLst>
          </a:custGeom>
          <a:solidFill>
            <a:srgbClr val="FFCC99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246842" tIns="123420" rIns="246842" bIns="123420"/>
          <a:lstStyle/>
          <a:p>
            <a:endParaRPr lang="fa-IR"/>
          </a:p>
        </p:txBody>
      </p:sp>
      <p:sp>
        <p:nvSpPr>
          <p:cNvPr id="64543" name="Freeform 34"/>
          <p:cNvSpPr>
            <a:spLocks/>
          </p:cNvSpPr>
          <p:nvPr/>
        </p:nvSpPr>
        <p:spPr bwMode="auto">
          <a:xfrm>
            <a:off x="11892112" y="20524232"/>
            <a:ext cx="1737717" cy="3156230"/>
          </a:xfrm>
          <a:custGeom>
            <a:avLst/>
            <a:gdLst>
              <a:gd name="T0" fmla="*/ 2147483647 w 556"/>
              <a:gd name="T1" fmla="*/ 2147483647 h 541"/>
              <a:gd name="T2" fmla="*/ 2147483647 w 556"/>
              <a:gd name="T3" fmla="*/ 2147483647 h 541"/>
              <a:gd name="T4" fmla="*/ 2147483647 w 556"/>
              <a:gd name="T5" fmla="*/ 2147483647 h 541"/>
              <a:gd name="T6" fmla="*/ 2147483647 w 556"/>
              <a:gd name="T7" fmla="*/ 2147483647 h 541"/>
              <a:gd name="T8" fmla="*/ 2147483647 w 556"/>
              <a:gd name="T9" fmla="*/ 2147483647 h 541"/>
              <a:gd name="T10" fmla="*/ 2147483647 w 556"/>
              <a:gd name="T11" fmla="*/ 2147483647 h 541"/>
              <a:gd name="T12" fmla="*/ 2147483647 w 556"/>
              <a:gd name="T13" fmla="*/ 2147483647 h 541"/>
              <a:gd name="T14" fmla="*/ 2147483647 w 556"/>
              <a:gd name="T15" fmla="*/ 2147483647 h 541"/>
              <a:gd name="T16" fmla="*/ 2147483647 w 556"/>
              <a:gd name="T17" fmla="*/ 0 h 541"/>
              <a:gd name="T18" fmla="*/ 2147483647 w 556"/>
              <a:gd name="T19" fmla="*/ 0 h 541"/>
              <a:gd name="T20" fmla="*/ 2147483647 w 556"/>
              <a:gd name="T21" fmla="*/ 2147483647 h 541"/>
              <a:gd name="T22" fmla="*/ 2147483647 w 556"/>
              <a:gd name="T23" fmla="*/ 2147483647 h 541"/>
              <a:gd name="T24" fmla="*/ 2147483647 w 556"/>
              <a:gd name="T25" fmla="*/ 2147483647 h 541"/>
              <a:gd name="T26" fmla="*/ 2147483647 w 556"/>
              <a:gd name="T27" fmla="*/ 2147483647 h 541"/>
              <a:gd name="T28" fmla="*/ 2147483647 w 556"/>
              <a:gd name="T29" fmla="*/ 2147483647 h 541"/>
              <a:gd name="T30" fmla="*/ 2147483647 w 556"/>
              <a:gd name="T31" fmla="*/ 2147483647 h 541"/>
              <a:gd name="T32" fmla="*/ 2147483647 w 556"/>
              <a:gd name="T33" fmla="*/ 2147483647 h 541"/>
              <a:gd name="T34" fmla="*/ 2147483647 w 556"/>
              <a:gd name="T35" fmla="*/ 2147483647 h 541"/>
              <a:gd name="T36" fmla="*/ 2147483647 w 556"/>
              <a:gd name="T37" fmla="*/ 2147483647 h 541"/>
              <a:gd name="T38" fmla="*/ 2147483647 w 556"/>
              <a:gd name="T39" fmla="*/ 2147483647 h 541"/>
              <a:gd name="T40" fmla="*/ 2147483647 w 556"/>
              <a:gd name="T41" fmla="*/ 2147483647 h 541"/>
              <a:gd name="T42" fmla="*/ 2147483647 w 556"/>
              <a:gd name="T43" fmla="*/ 2147483647 h 541"/>
              <a:gd name="T44" fmla="*/ 2147483647 w 556"/>
              <a:gd name="T45" fmla="*/ 2147483647 h 541"/>
              <a:gd name="T46" fmla="*/ 2147483647 w 556"/>
              <a:gd name="T47" fmla="*/ 2147483647 h 541"/>
              <a:gd name="T48" fmla="*/ 2147483647 w 556"/>
              <a:gd name="T49" fmla="*/ 2147483647 h 541"/>
              <a:gd name="T50" fmla="*/ 2147483647 w 556"/>
              <a:gd name="T51" fmla="*/ 2147483647 h 541"/>
              <a:gd name="T52" fmla="*/ 2147483647 w 556"/>
              <a:gd name="T53" fmla="*/ 2147483647 h 541"/>
              <a:gd name="T54" fmla="*/ 2147483647 w 556"/>
              <a:gd name="T55" fmla="*/ 2147483647 h 541"/>
              <a:gd name="T56" fmla="*/ 2147483647 w 556"/>
              <a:gd name="T57" fmla="*/ 2147483647 h 541"/>
              <a:gd name="T58" fmla="*/ 2147483647 w 556"/>
              <a:gd name="T59" fmla="*/ 2147483647 h 541"/>
              <a:gd name="T60" fmla="*/ 2147483647 w 556"/>
              <a:gd name="T61" fmla="*/ 2147483647 h 541"/>
              <a:gd name="T62" fmla="*/ 2147483647 w 556"/>
              <a:gd name="T63" fmla="*/ 2147483647 h 541"/>
              <a:gd name="T64" fmla="*/ 2147483647 w 556"/>
              <a:gd name="T65" fmla="*/ 2147483647 h 541"/>
              <a:gd name="T66" fmla="*/ 2147483647 w 556"/>
              <a:gd name="T67" fmla="*/ 2147483647 h 541"/>
              <a:gd name="T68" fmla="*/ 2147483647 w 556"/>
              <a:gd name="T69" fmla="*/ 2147483647 h 541"/>
              <a:gd name="T70" fmla="*/ 2147483647 w 556"/>
              <a:gd name="T71" fmla="*/ 2147483647 h 541"/>
              <a:gd name="T72" fmla="*/ 0 w 556"/>
              <a:gd name="T73" fmla="*/ 2147483647 h 541"/>
              <a:gd name="T74" fmla="*/ 2147483647 w 556"/>
              <a:gd name="T75" fmla="*/ 2147483647 h 541"/>
              <a:gd name="T76" fmla="*/ 2147483647 w 556"/>
              <a:gd name="T77" fmla="*/ 2147483647 h 541"/>
              <a:gd name="T78" fmla="*/ 2147483647 w 556"/>
              <a:gd name="T79" fmla="*/ 2147483647 h 541"/>
              <a:gd name="T80" fmla="*/ 2147483647 w 556"/>
              <a:gd name="T81" fmla="*/ 2147483647 h 541"/>
              <a:gd name="T82" fmla="*/ 2147483647 w 556"/>
              <a:gd name="T83" fmla="*/ 2147483647 h 541"/>
              <a:gd name="T84" fmla="*/ 2147483647 w 556"/>
              <a:gd name="T85" fmla="*/ 2147483647 h 541"/>
              <a:gd name="T86" fmla="*/ 2147483647 w 556"/>
              <a:gd name="T87" fmla="*/ 2147483647 h 541"/>
              <a:gd name="T88" fmla="*/ 2147483647 w 556"/>
              <a:gd name="T89" fmla="*/ 2147483647 h 541"/>
              <a:gd name="T90" fmla="*/ 2147483647 w 556"/>
              <a:gd name="T91" fmla="*/ 2147483647 h 541"/>
              <a:gd name="T92" fmla="*/ 2147483647 w 556"/>
              <a:gd name="T93" fmla="*/ 2147483647 h 541"/>
              <a:gd name="T94" fmla="*/ 2147483647 w 556"/>
              <a:gd name="T95" fmla="*/ 2147483647 h 54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56"/>
              <a:gd name="T145" fmla="*/ 0 h 541"/>
              <a:gd name="T146" fmla="*/ 556 w 556"/>
              <a:gd name="T147" fmla="*/ 541 h 54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56" h="541">
                <a:moveTo>
                  <a:pt x="204" y="78"/>
                </a:moveTo>
                <a:lnTo>
                  <a:pt x="345" y="118"/>
                </a:lnTo>
                <a:lnTo>
                  <a:pt x="353" y="118"/>
                </a:lnTo>
                <a:lnTo>
                  <a:pt x="368" y="110"/>
                </a:lnTo>
                <a:lnTo>
                  <a:pt x="368" y="78"/>
                </a:lnTo>
                <a:lnTo>
                  <a:pt x="360" y="63"/>
                </a:lnTo>
                <a:lnTo>
                  <a:pt x="360" y="39"/>
                </a:lnTo>
                <a:lnTo>
                  <a:pt x="376" y="8"/>
                </a:lnTo>
                <a:lnTo>
                  <a:pt x="384" y="0"/>
                </a:lnTo>
                <a:lnTo>
                  <a:pt x="447" y="0"/>
                </a:lnTo>
                <a:lnTo>
                  <a:pt x="454" y="8"/>
                </a:lnTo>
                <a:lnTo>
                  <a:pt x="478" y="16"/>
                </a:lnTo>
                <a:lnTo>
                  <a:pt x="486" y="24"/>
                </a:lnTo>
                <a:lnTo>
                  <a:pt x="494" y="39"/>
                </a:lnTo>
                <a:lnTo>
                  <a:pt x="494" y="55"/>
                </a:lnTo>
                <a:lnTo>
                  <a:pt x="486" y="71"/>
                </a:lnTo>
                <a:lnTo>
                  <a:pt x="478" y="78"/>
                </a:lnTo>
                <a:lnTo>
                  <a:pt x="470" y="94"/>
                </a:lnTo>
                <a:lnTo>
                  <a:pt x="454" y="102"/>
                </a:lnTo>
                <a:lnTo>
                  <a:pt x="454" y="118"/>
                </a:lnTo>
                <a:lnTo>
                  <a:pt x="447" y="125"/>
                </a:lnTo>
                <a:lnTo>
                  <a:pt x="447" y="133"/>
                </a:lnTo>
                <a:lnTo>
                  <a:pt x="454" y="149"/>
                </a:lnTo>
                <a:lnTo>
                  <a:pt x="525" y="172"/>
                </a:lnTo>
                <a:lnTo>
                  <a:pt x="556" y="188"/>
                </a:lnTo>
                <a:lnTo>
                  <a:pt x="439" y="541"/>
                </a:lnTo>
                <a:lnTo>
                  <a:pt x="70" y="423"/>
                </a:lnTo>
                <a:lnTo>
                  <a:pt x="86" y="337"/>
                </a:lnTo>
                <a:lnTo>
                  <a:pt x="94" y="306"/>
                </a:lnTo>
                <a:lnTo>
                  <a:pt x="94" y="282"/>
                </a:lnTo>
                <a:lnTo>
                  <a:pt x="78" y="274"/>
                </a:lnTo>
                <a:lnTo>
                  <a:pt x="70" y="267"/>
                </a:lnTo>
                <a:lnTo>
                  <a:pt x="47" y="259"/>
                </a:lnTo>
                <a:lnTo>
                  <a:pt x="23" y="259"/>
                </a:lnTo>
                <a:lnTo>
                  <a:pt x="16" y="251"/>
                </a:lnTo>
                <a:lnTo>
                  <a:pt x="8" y="235"/>
                </a:lnTo>
                <a:lnTo>
                  <a:pt x="0" y="212"/>
                </a:lnTo>
                <a:lnTo>
                  <a:pt x="8" y="188"/>
                </a:lnTo>
                <a:lnTo>
                  <a:pt x="23" y="157"/>
                </a:lnTo>
                <a:lnTo>
                  <a:pt x="39" y="149"/>
                </a:lnTo>
                <a:lnTo>
                  <a:pt x="70" y="141"/>
                </a:lnTo>
                <a:lnTo>
                  <a:pt x="86" y="149"/>
                </a:lnTo>
                <a:lnTo>
                  <a:pt x="94" y="165"/>
                </a:lnTo>
                <a:lnTo>
                  <a:pt x="125" y="196"/>
                </a:lnTo>
                <a:lnTo>
                  <a:pt x="149" y="196"/>
                </a:lnTo>
                <a:lnTo>
                  <a:pt x="164" y="188"/>
                </a:lnTo>
                <a:lnTo>
                  <a:pt x="172" y="180"/>
                </a:lnTo>
                <a:lnTo>
                  <a:pt x="204" y="78"/>
                </a:lnTo>
                <a:close/>
              </a:path>
            </a:pathLst>
          </a:custGeom>
          <a:solidFill>
            <a:srgbClr val="FFFF99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246842" tIns="123420" rIns="246842" bIns="123420"/>
          <a:lstStyle/>
          <a:p>
            <a:endParaRPr lang="fa-IR"/>
          </a:p>
        </p:txBody>
      </p:sp>
      <p:sp>
        <p:nvSpPr>
          <p:cNvPr id="64544" name="Freeform 35"/>
          <p:cNvSpPr>
            <a:spLocks/>
          </p:cNvSpPr>
          <p:nvPr/>
        </p:nvSpPr>
        <p:spPr bwMode="auto">
          <a:xfrm>
            <a:off x="10201275" y="20845107"/>
            <a:ext cx="1812727" cy="3337084"/>
          </a:xfrm>
          <a:custGeom>
            <a:avLst/>
            <a:gdLst>
              <a:gd name="T0" fmla="*/ 2147483647 w 580"/>
              <a:gd name="T1" fmla="*/ 2147483647 h 572"/>
              <a:gd name="T2" fmla="*/ 2147483647 w 580"/>
              <a:gd name="T3" fmla="*/ 2147483647 h 572"/>
              <a:gd name="T4" fmla="*/ 2147483647 w 580"/>
              <a:gd name="T5" fmla="*/ 2147483647 h 572"/>
              <a:gd name="T6" fmla="*/ 2147483647 w 580"/>
              <a:gd name="T7" fmla="*/ 2147483647 h 572"/>
              <a:gd name="T8" fmla="*/ 2147483647 w 580"/>
              <a:gd name="T9" fmla="*/ 2147483647 h 572"/>
              <a:gd name="T10" fmla="*/ 2147483647 w 580"/>
              <a:gd name="T11" fmla="*/ 2147483647 h 572"/>
              <a:gd name="T12" fmla="*/ 2147483647 w 580"/>
              <a:gd name="T13" fmla="*/ 2147483647 h 572"/>
              <a:gd name="T14" fmla="*/ 2147483647 w 580"/>
              <a:gd name="T15" fmla="*/ 2147483647 h 572"/>
              <a:gd name="T16" fmla="*/ 2147483647 w 580"/>
              <a:gd name="T17" fmla="*/ 2147483647 h 572"/>
              <a:gd name="T18" fmla="*/ 2147483647 w 580"/>
              <a:gd name="T19" fmla="*/ 2147483647 h 572"/>
              <a:gd name="T20" fmla="*/ 2147483647 w 580"/>
              <a:gd name="T21" fmla="*/ 2147483647 h 572"/>
              <a:gd name="T22" fmla="*/ 2147483647 w 580"/>
              <a:gd name="T23" fmla="*/ 2147483647 h 572"/>
              <a:gd name="T24" fmla="*/ 2147483647 w 580"/>
              <a:gd name="T25" fmla="*/ 2147483647 h 572"/>
              <a:gd name="T26" fmla="*/ 2147483647 w 580"/>
              <a:gd name="T27" fmla="*/ 2147483647 h 572"/>
              <a:gd name="T28" fmla="*/ 2147483647 w 580"/>
              <a:gd name="T29" fmla="*/ 2147483647 h 572"/>
              <a:gd name="T30" fmla="*/ 2147483647 w 580"/>
              <a:gd name="T31" fmla="*/ 2147483647 h 572"/>
              <a:gd name="T32" fmla="*/ 2147483647 w 580"/>
              <a:gd name="T33" fmla="*/ 2147483647 h 572"/>
              <a:gd name="T34" fmla="*/ 2147483647 w 580"/>
              <a:gd name="T35" fmla="*/ 2147483647 h 572"/>
              <a:gd name="T36" fmla="*/ 2147483647 w 580"/>
              <a:gd name="T37" fmla="*/ 2147483647 h 572"/>
              <a:gd name="T38" fmla="*/ 2147483647 w 580"/>
              <a:gd name="T39" fmla="*/ 2147483647 h 572"/>
              <a:gd name="T40" fmla="*/ 2147483647 w 580"/>
              <a:gd name="T41" fmla="*/ 2147483647 h 572"/>
              <a:gd name="T42" fmla="*/ 2147483647 w 580"/>
              <a:gd name="T43" fmla="*/ 2147483647 h 572"/>
              <a:gd name="T44" fmla="*/ 2147483647 w 580"/>
              <a:gd name="T45" fmla="*/ 2147483647 h 572"/>
              <a:gd name="T46" fmla="*/ 2147483647 w 580"/>
              <a:gd name="T47" fmla="*/ 2147483647 h 572"/>
              <a:gd name="T48" fmla="*/ 2147483647 w 580"/>
              <a:gd name="T49" fmla="*/ 2147483647 h 572"/>
              <a:gd name="T50" fmla="*/ 2147483647 w 580"/>
              <a:gd name="T51" fmla="*/ 2147483647 h 572"/>
              <a:gd name="T52" fmla="*/ 2147483647 w 580"/>
              <a:gd name="T53" fmla="*/ 2147483647 h 572"/>
              <a:gd name="T54" fmla="*/ 2147483647 w 580"/>
              <a:gd name="T55" fmla="*/ 0 h 572"/>
              <a:gd name="T56" fmla="*/ 2147483647 w 580"/>
              <a:gd name="T57" fmla="*/ 2147483647 h 572"/>
              <a:gd name="T58" fmla="*/ 0 w 580"/>
              <a:gd name="T59" fmla="*/ 2147483647 h 572"/>
              <a:gd name="T60" fmla="*/ 2147483647 w 580"/>
              <a:gd name="T61" fmla="*/ 2147483647 h 572"/>
              <a:gd name="T62" fmla="*/ 2147483647 w 580"/>
              <a:gd name="T63" fmla="*/ 2147483647 h 572"/>
              <a:gd name="T64" fmla="*/ 2147483647 w 580"/>
              <a:gd name="T65" fmla="*/ 2147483647 h 572"/>
              <a:gd name="T66" fmla="*/ 2147483647 w 580"/>
              <a:gd name="T67" fmla="*/ 2147483647 h 572"/>
              <a:gd name="T68" fmla="*/ 2147483647 w 580"/>
              <a:gd name="T69" fmla="*/ 2147483647 h 572"/>
              <a:gd name="T70" fmla="*/ 2147483647 w 580"/>
              <a:gd name="T71" fmla="*/ 2147483647 h 572"/>
              <a:gd name="T72" fmla="*/ 2147483647 w 580"/>
              <a:gd name="T73" fmla="*/ 2147483647 h 572"/>
              <a:gd name="T74" fmla="*/ 2147483647 w 580"/>
              <a:gd name="T75" fmla="*/ 2147483647 h 572"/>
              <a:gd name="T76" fmla="*/ 2147483647 w 580"/>
              <a:gd name="T77" fmla="*/ 2147483647 h 57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80"/>
              <a:gd name="T118" fmla="*/ 0 h 572"/>
              <a:gd name="T119" fmla="*/ 580 w 580"/>
              <a:gd name="T120" fmla="*/ 572 h 57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80" h="572">
                <a:moveTo>
                  <a:pt x="580" y="462"/>
                </a:moveTo>
                <a:lnTo>
                  <a:pt x="541" y="361"/>
                </a:lnTo>
                <a:lnTo>
                  <a:pt x="533" y="345"/>
                </a:lnTo>
                <a:lnTo>
                  <a:pt x="525" y="337"/>
                </a:lnTo>
                <a:lnTo>
                  <a:pt x="517" y="337"/>
                </a:lnTo>
                <a:lnTo>
                  <a:pt x="447" y="345"/>
                </a:lnTo>
                <a:lnTo>
                  <a:pt x="415" y="337"/>
                </a:lnTo>
                <a:lnTo>
                  <a:pt x="400" y="321"/>
                </a:lnTo>
                <a:lnTo>
                  <a:pt x="400" y="274"/>
                </a:lnTo>
                <a:lnTo>
                  <a:pt x="415" y="243"/>
                </a:lnTo>
                <a:lnTo>
                  <a:pt x="431" y="235"/>
                </a:lnTo>
                <a:lnTo>
                  <a:pt x="447" y="235"/>
                </a:lnTo>
                <a:lnTo>
                  <a:pt x="470" y="243"/>
                </a:lnTo>
                <a:lnTo>
                  <a:pt x="510" y="243"/>
                </a:lnTo>
                <a:lnTo>
                  <a:pt x="517" y="235"/>
                </a:lnTo>
                <a:lnTo>
                  <a:pt x="533" y="227"/>
                </a:lnTo>
                <a:lnTo>
                  <a:pt x="533" y="204"/>
                </a:lnTo>
                <a:lnTo>
                  <a:pt x="494" y="78"/>
                </a:lnTo>
                <a:lnTo>
                  <a:pt x="392" y="117"/>
                </a:lnTo>
                <a:lnTo>
                  <a:pt x="368" y="125"/>
                </a:lnTo>
                <a:lnTo>
                  <a:pt x="337" y="125"/>
                </a:lnTo>
                <a:lnTo>
                  <a:pt x="329" y="117"/>
                </a:lnTo>
                <a:lnTo>
                  <a:pt x="321" y="102"/>
                </a:lnTo>
                <a:lnTo>
                  <a:pt x="321" y="55"/>
                </a:lnTo>
                <a:lnTo>
                  <a:pt x="314" y="39"/>
                </a:lnTo>
                <a:lnTo>
                  <a:pt x="306" y="16"/>
                </a:lnTo>
                <a:lnTo>
                  <a:pt x="290" y="8"/>
                </a:lnTo>
                <a:lnTo>
                  <a:pt x="267" y="0"/>
                </a:lnTo>
                <a:lnTo>
                  <a:pt x="227" y="212"/>
                </a:lnTo>
                <a:lnTo>
                  <a:pt x="0" y="384"/>
                </a:lnTo>
                <a:lnTo>
                  <a:pt x="16" y="415"/>
                </a:lnTo>
                <a:lnTo>
                  <a:pt x="31" y="423"/>
                </a:lnTo>
                <a:lnTo>
                  <a:pt x="55" y="423"/>
                </a:lnTo>
                <a:lnTo>
                  <a:pt x="71" y="415"/>
                </a:lnTo>
                <a:lnTo>
                  <a:pt x="110" y="376"/>
                </a:lnTo>
                <a:lnTo>
                  <a:pt x="133" y="376"/>
                </a:lnTo>
                <a:lnTo>
                  <a:pt x="149" y="392"/>
                </a:lnTo>
                <a:lnTo>
                  <a:pt x="196" y="572"/>
                </a:lnTo>
                <a:lnTo>
                  <a:pt x="580" y="46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246842" tIns="123420" rIns="246842" bIns="123420"/>
          <a:lstStyle/>
          <a:p>
            <a:endParaRPr lang="fa-IR"/>
          </a:p>
        </p:txBody>
      </p:sp>
      <p:sp>
        <p:nvSpPr>
          <p:cNvPr id="64545" name="Freeform 36"/>
          <p:cNvSpPr>
            <a:spLocks/>
          </p:cNvSpPr>
          <p:nvPr/>
        </p:nvSpPr>
        <p:spPr bwMode="auto">
          <a:xfrm>
            <a:off x="10129392" y="20705090"/>
            <a:ext cx="1812727" cy="3383756"/>
          </a:xfrm>
          <a:custGeom>
            <a:avLst/>
            <a:gdLst>
              <a:gd name="T0" fmla="*/ 2147483647 w 580"/>
              <a:gd name="T1" fmla="*/ 2147483647 h 580"/>
              <a:gd name="T2" fmla="*/ 2147483647 w 580"/>
              <a:gd name="T3" fmla="*/ 2147483647 h 580"/>
              <a:gd name="T4" fmla="*/ 2147483647 w 580"/>
              <a:gd name="T5" fmla="*/ 2147483647 h 580"/>
              <a:gd name="T6" fmla="*/ 2147483647 w 580"/>
              <a:gd name="T7" fmla="*/ 2147483647 h 580"/>
              <a:gd name="T8" fmla="*/ 2147483647 w 580"/>
              <a:gd name="T9" fmla="*/ 2147483647 h 580"/>
              <a:gd name="T10" fmla="*/ 2147483647 w 580"/>
              <a:gd name="T11" fmla="*/ 2147483647 h 580"/>
              <a:gd name="T12" fmla="*/ 2147483647 w 580"/>
              <a:gd name="T13" fmla="*/ 2147483647 h 580"/>
              <a:gd name="T14" fmla="*/ 2147483647 w 580"/>
              <a:gd name="T15" fmla="*/ 2147483647 h 580"/>
              <a:gd name="T16" fmla="*/ 2147483647 w 580"/>
              <a:gd name="T17" fmla="*/ 2147483647 h 580"/>
              <a:gd name="T18" fmla="*/ 2147483647 w 580"/>
              <a:gd name="T19" fmla="*/ 2147483647 h 580"/>
              <a:gd name="T20" fmla="*/ 2147483647 w 580"/>
              <a:gd name="T21" fmla="*/ 2147483647 h 580"/>
              <a:gd name="T22" fmla="*/ 2147483647 w 580"/>
              <a:gd name="T23" fmla="*/ 2147483647 h 580"/>
              <a:gd name="T24" fmla="*/ 2147483647 w 580"/>
              <a:gd name="T25" fmla="*/ 2147483647 h 580"/>
              <a:gd name="T26" fmla="*/ 2147483647 w 580"/>
              <a:gd name="T27" fmla="*/ 2147483647 h 580"/>
              <a:gd name="T28" fmla="*/ 2147483647 w 580"/>
              <a:gd name="T29" fmla="*/ 2147483647 h 580"/>
              <a:gd name="T30" fmla="*/ 2147483647 w 580"/>
              <a:gd name="T31" fmla="*/ 2147483647 h 580"/>
              <a:gd name="T32" fmla="*/ 2147483647 w 580"/>
              <a:gd name="T33" fmla="*/ 0 h 580"/>
              <a:gd name="T34" fmla="*/ 2147483647 w 580"/>
              <a:gd name="T35" fmla="*/ 2147483647 h 580"/>
              <a:gd name="T36" fmla="*/ 2147483647 w 580"/>
              <a:gd name="T37" fmla="*/ 2147483647 h 580"/>
              <a:gd name="T38" fmla="*/ 2147483647 w 580"/>
              <a:gd name="T39" fmla="*/ 2147483647 h 580"/>
              <a:gd name="T40" fmla="*/ 2147483647 w 580"/>
              <a:gd name="T41" fmla="*/ 2147483647 h 580"/>
              <a:gd name="T42" fmla="*/ 2147483647 w 580"/>
              <a:gd name="T43" fmla="*/ 2147483647 h 580"/>
              <a:gd name="T44" fmla="*/ 2147483647 w 580"/>
              <a:gd name="T45" fmla="*/ 2147483647 h 580"/>
              <a:gd name="T46" fmla="*/ 2147483647 w 580"/>
              <a:gd name="T47" fmla="*/ 2147483647 h 580"/>
              <a:gd name="T48" fmla="*/ 2147483647 w 580"/>
              <a:gd name="T49" fmla="*/ 2147483647 h 580"/>
              <a:gd name="T50" fmla="*/ 2147483647 w 580"/>
              <a:gd name="T51" fmla="*/ 2147483647 h 580"/>
              <a:gd name="T52" fmla="*/ 2147483647 w 580"/>
              <a:gd name="T53" fmla="*/ 2147483647 h 580"/>
              <a:gd name="T54" fmla="*/ 0 w 580"/>
              <a:gd name="T55" fmla="*/ 2147483647 h 580"/>
              <a:gd name="T56" fmla="*/ 2147483647 w 580"/>
              <a:gd name="T57" fmla="*/ 2147483647 h 580"/>
              <a:gd name="T58" fmla="*/ 2147483647 w 580"/>
              <a:gd name="T59" fmla="*/ 2147483647 h 580"/>
              <a:gd name="T60" fmla="*/ 2147483647 w 580"/>
              <a:gd name="T61" fmla="*/ 2147483647 h 580"/>
              <a:gd name="T62" fmla="*/ 2147483647 w 580"/>
              <a:gd name="T63" fmla="*/ 2147483647 h 580"/>
              <a:gd name="T64" fmla="*/ 2147483647 w 580"/>
              <a:gd name="T65" fmla="*/ 2147483647 h 580"/>
              <a:gd name="T66" fmla="*/ 2147483647 w 580"/>
              <a:gd name="T67" fmla="*/ 2147483647 h 580"/>
              <a:gd name="T68" fmla="*/ 2147483647 w 580"/>
              <a:gd name="T69" fmla="*/ 2147483647 h 58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80"/>
              <a:gd name="T106" fmla="*/ 0 h 580"/>
              <a:gd name="T107" fmla="*/ 580 w 580"/>
              <a:gd name="T108" fmla="*/ 580 h 58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80" h="580">
                <a:moveTo>
                  <a:pt x="580" y="471"/>
                </a:moveTo>
                <a:lnTo>
                  <a:pt x="540" y="361"/>
                </a:lnTo>
                <a:lnTo>
                  <a:pt x="533" y="345"/>
                </a:lnTo>
                <a:lnTo>
                  <a:pt x="525" y="345"/>
                </a:lnTo>
                <a:lnTo>
                  <a:pt x="517" y="337"/>
                </a:lnTo>
                <a:lnTo>
                  <a:pt x="501" y="337"/>
                </a:lnTo>
                <a:lnTo>
                  <a:pt x="493" y="345"/>
                </a:lnTo>
                <a:lnTo>
                  <a:pt x="470" y="353"/>
                </a:lnTo>
                <a:lnTo>
                  <a:pt x="454" y="361"/>
                </a:lnTo>
                <a:lnTo>
                  <a:pt x="438" y="361"/>
                </a:lnTo>
                <a:lnTo>
                  <a:pt x="423" y="353"/>
                </a:lnTo>
                <a:lnTo>
                  <a:pt x="415" y="345"/>
                </a:lnTo>
                <a:lnTo>
                  <a:pt x="407" y="322"/>
                </a:lnTo>
                <a:lnTo>
                  <a:pt x="399" y="306"/>
                </a:lnTo>
                <a:lnTo>
                  <a:pt x="399" y="275"/>
                </a:lnTo>
                <a:lnTo>
                  <a:pt x="415" y="243"/>
                </a:lnTo>
                <a:lnTo>
                  <a:pt x="438" y="236"/>
                </a:lnTo>
                <a:lnTo>
                  <a:pt x="446" y="236"/>
                </a:lnTo>
                <a:lnTo>
                  <a:pt x="478" y="243"/>
                </a:lnTo>
                <a:lnTo>
                  <a:pt x="493" y="251"/>
                </a:lnTo>
                <a:lnTo>
                  <a:pt x="509" y="251"/>
                </a:lnTo>
                <a:lnTo>
                  <a:pt x="517" y="243"/>
                </a:lnTo>
                <a:lnTo>
                  <a:pt x="533" y="236"/>
                </a:lnTo>
                <a:lnTo>
                  <a:pt x="533" y="204"/>
                </a:lnTo>
                <a:lnTo>
                  <a:pt x="493" y="87"/>
                </a:lnTo>
                <a:lnTo>
                  <a:pt x="391" y="126"/>
                </a:lnTo>
                <a:lnTo>
                  <a:pt x="368" y="134"/>
                </a:lnTo>
                <a:lnTo>
                  <a:pt x="352" y="134"/>
                </a:lnTo>
                <a:lnTo>
                  <a:pt x="337" y="126"/>
                </a:lnTo>
                <a:lnTo>
                  <a:pt x="321" y="110"/>
                </a:lnTo>
                <a:lnTo>
                  <a:pt x="321" y="40"/>
                </a:lnTo>
                <a:lnTo>
                  <a:pt x="290" y="8"/>
                </a:lnTo>
                <a:lnTo>
                  <a:pt x="274" y="0"/>
                </a:lnTo>
                <a:lnTo>
                  <a:pt x="235" y="0"/>
                </a:lnTo>
                <a:lnTo>
                  <a:pt x="227" y="8"/>
                </a:lnTo>
                <a:lnTo>
                  <a:pt x="211" y="16"/>
                </a:lnTo>
                <a:lnTo>
                  <a:pt x="203" y="24"/>
                </a:lnTo>
                <a:lnTo>
                  <a:pt x="196" y="40"/>
                </a:lnTo>
                <a:lnTo>
                  <a:pt x="196" y="71"/>
                </a:lnTo>
                <a:lnTo>
                  <a:pt x="203" y="87"/>
                </a:lnTo>
                <a:lnTo>
                  <a:pt x="219" y="102"/>
                </a:lnTo>
                <a:lnTo>
                  <a:pt x="235" y="126"/>
                </a:lnTo>
                <a:lnTo>
                  <a:pt x="235" y="134"/>
                </a:lnTo>
                <a:lnTo>
                  <a:pt x="243" y="141"/>
                </a:lnTo>
                <a:lnTo>
                  <a:pt x="243" y="157"/>
                </a:lnTo>
                <a:lnTo>
                  <a:pt x="227" y="173"/>
                </a:lnTo>
                <a:lnTo>
                  <a:pt x="211" y="181"/>
                </a:lnTo>
                <a:lnTo>
                  <a:pt x="70" y="220"/>
                </a:lnTo>
                <a:lnTo>
                  <a:pt x="86" y="283"/>
                </a:lnTo>
                <a:lnTo>
                  <a:pt x="86" y="298"/>
                </a:lnTo>
                <a:lnTo>
                  <a:pt x="78" y="306"/>
                </a:lnTo>
                <a:lnTo>
                  <a:pt x="47" y="306"/>
                </a:lnTo>
                <a:lnTo>
                  <a:pt x="23" y="314"/>
                </a:lnTo>
                <a:lnTo>
                  <a:pt x="15" y="314"/>
                </a:lnTo>
                <a:lnTo>
                  <a:pt x="7" y="330"/>
                </a:lnTo>
                <a:lnTo>
                  <a:pt x="0" y="337"/>
                </a:lnTo>
                <a:lnTo>
                  <a:pt x="0" y="392"/>
                </a:lnTo>
                <a:lnTo>
                  <a:pt x="7" y="408"/>
                </a:lnTo>
                <a:lnTo>
                  <a:pt x="23" y="416"/>
                </a:lnTo>
                <a:lnTo>
                  <a:pt x="31" y="424"/>
                </a:lnTo>
                <a:lnTo>
                  <a:pt x="70" y="424"/>
                </a:lnTo>
                <a:lnTo>
                  <a:pt x="78" y="416"/>
                </a:lnTo>
                <a:lnTo>
                  <a:pt x="86" y="400"/>
                </a:lnTo>
                <a:lnTo>
                  <a:pt x="101" y="385"/>
                </a:lnTo>
                <a:lnTo>
                  <a:pt x="117" y="385"/>
                </a:lnTo>
                <a:lnTo>
                  <a:pt x="125" y="377"/>
                </a:lnTo>
                <a:lnTo>
                  <a:pt x="156" y="408"/>
                </a:lnTo>
                <a:lnTo>
                  <a:pt x="164" y="432"/>
                </a:lnTo>
                <a:lnTo>
                  <a:pt x="203" y="580"/>
                </a:lnTo>
                <a:lnTo>
                  <a:pt x="580" y="471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246842" tIns="123420" rIns="246842" bIns="123420"/>
          <a:lstStyle/>
          <a:p>
            <a:endParaRPr lang="fa-IR"/>
          </a:p>
        </p:txBody>
      </p:sp>
      <p:sp>
        <p:nvSpPr>
          <p:cNvPr id="64546" name="Freeform 37"/>
          <p:cNvSpPr>
            <a:spLocks/>
          </p:cNvSpPr>
          <p:nvPr/>
        </p:nvSpPr>
        <p:spPr bwMode="auto">
          <a:xfrm>
            <a:off x="9710590" y="16306207"/>
            <a:ext cx="2887861" cy="5717381"/>
          </a:xfrm>
          <a:custGeom>
            <a:avLst/>
            <a:gdLst>
              <a:gd name="T0" fmla="*/ 2147483647 w 924"/>
              <a:gd name="T1" fmla="*/ 2147483647 h 980"/>
              <a:gd name="T2" fmla="*/ 2147483647 w 924"/>
              <a:gd name="T3" fmla="*/ 2147483647 h 980"/>
              <a:gd name="T4" fmla="*/ 2147483647 w 924"/>
              <a:gd name="T5" fmla="*/ 2147483647 h 980"/>
              <a:gd name="T6" fmla="*/ 2147483647 w 924"/>
              <a:gd name="T7" fmla="*/ 2147483647 h 980"/>
              <a:gd name="T8" fmla="*/ 2147483647 w 924"/>
              <a:gd name="T9" fmla="*/ 2147483647 h 980"/>
              <a:gd name="T10" fmla="*/ 2147483647 w 924"/>
              <a:gd name="T11" fmla="*/ 2147483647 h 980"/>
              <a:gd name="T12" fmla="*/ 2147483647 w 924"/>
              <a:gd name="T13" fmla="*/ 2147483647 h 980"/>
              <a:gd name="T14" fmla="*/ 2147483647 w 924"/>
              <a:gd name="T15" fmla="*/ 0 h 980"/>
              <a:gd name="T16" fmla="*/ 2147483647 w 924"/>
              <a:gd name="T17" fmla="*/ 2147483647 h 980"/>
              <a:gd name="T18" fmla="*/ 2147483647 w 924"/>
              <a:gd name="T19" fmla="*/ 2147483647 h 980"/>
              <a:gd name="T20" fmla="*/ 2147483647 w 924"/>
              <a:gd name="T21" fmla="*/ 2147483647 h 980"/>
              <a:gd name="T22" fmla="*/ 2147483647 w 924"/>
              <a:gd name="T23" fmla="*/ 2147483647 h 980"/>
              <a:gd name="T24" fmla="*/ 2147483647 w 924"/>
              <a:gd name="T25" fmla="*/ 2147483647 h 980"/>
              <a:gd name="T26" fmla="*/ 2147483647 w 924"/>
              <a:gd name="T27" fmla="*/ 2147483647 h 980"/>
              <a:gd name="T28" fmla="*/ 2147483647 w 924"/>
              <a:gd name="T29" fmla="*/ 2147483647 h 980"/>
              <a:gd name="T30" fmla="*/ 2147483647 w 924"/>
              <a:gd name="T31" fmla="*/ 2147483647 h 980"/>
              <a:gd name="T32" fmla="*/ 2147483647 w 924"/>
              <a:gd name="T33" fmla="*/ 2147483647 h 980"/>
              <a:gd name="T34" fmla="*/ 2147483647 w 924"/>
              <a:gd name="T35" fmla="*/ 2147483647 h 980"/>
              <a:gd name="T36" fmla="*/ 2147483647 w 924"/>
              <a:gd name="T37" fmla="*/ 2147483647 h 980"/>
              <a:gd name="T38" fmla="*/ 2147483647 w 924"/>
              <a:gd name="T39" fmla="*/ 2147483647 h 980"/>
              <a:gd name="T40" fmla="*/ 2147483647 w 924"/>
              <a:gd name="T41" fmla="*/ 2147483647 h 980"/>
              <a:gd name="T42" fmla="*/ 2147483647 w 924"/>
              <a:gd name="T43" fmla="*/ 2147483647 h 980"/>
              <a:gd name="T44" fmla="*/ 2147483647 w 924"/>
              <a:gd name="T45" fmla="*/ 2147483647 h 980"/>
              <a:gd name="T46" fmla="*/ 2147483647 w 924"/>
              <a:gd name="T47" fmla="*/ 2147483647 h 980"/>
              <a:gd name="T48" fmla="*/ 2147483647 w 924"/>
              <a:gd name="T49" fmla="*/ 2147483647 h 980"/>
              <a:gd name="T50" fmla="*/ 2147483647 w 924"/>
              <a:gd name="T51" fmla="*/ 2147483647 h 980"/>
              <a:gd name="T52" fmla="*/ 2147483647 w 924"/>
              <a:gd name="T53" fmla="*/ 2147483647 h 980"/>
              <a:gd name="T54" fmla="*/ 2147483647 w 924"/>
              <a:gd name="T55" fmla="*/ 2147483647 h 980"/>
              <a:gd name="T56" fmla="*/ 2147483647 w 924"/>
              <a:gd name="T57" fmla="*/ 2147483647 h 980"/>
              <a:gd name="T58" fmla="*/ 2147483647 w 924"/>
              <a:gd name="T59" fmla="*/ 2147483647 h 980"/>
              <a:gd name="T60" fmla="*/ 2147483647 w 924"/>
              <a:gd name="T61" fmla="*/ 2147483647 h 980"/>
              <a:gd name="T62" fmla="*/ 2147483647 w 924"/>
              <a:gd name="T63" fmla="*/ 2147483647 h 980"/>
              <a:gd name="T64" fmla="*/ 2147483647 w 924"/>
              <a:gd name="T65" fmla="*/ 2147483647 h 980"/>
              <a:gd name="T66" fmla="*/ 2147483647 w 924"/>
              <a:gd name="T67" fmla="*/ 2147483647 h 980"/>
              <a:gd name="T68" fmla="*/ 2147483647 w 924"/>
              <a:gd name="T69" fmla="*/ 2147483647 h 980"/>
              <a:gd name="T70" fmla="*/ 2147483647 w 924"/>
              <a:gd name="T71" fmla="*/ 2147483647 h 980"/>
              <a:gd name="T72" fmla="*/ 2147483647 w 924"/>
              <a:gd name="T73" fmla="*/ 2147483647 h 980"/>
              <a:gd name="T74" fmla="*/ 2147483647 w 924"/>
              <a:gd name="T75" fmla="*/ 2147483647 h 980"/>
              <a:gd name="T76" fmla="*/ 0 w 924"/>
              <a:gd name="T77" fmla="*/ 2147483647 h 980"/>
              <a:gd name="T78" fmla="*/ 2147483647 w 924"/>
              <a:gd name="T79" fmla="*/ 2147483647 h 980"/>
              <a:gd name="T80" fmla="*/ 2147483647 w 924"/>
              <a:gd name="T81" fmla="*/ 2147483647 h 980"/>
              <a:gd name="T82" fmla="*/ 2147483647 w 924"/>
              <a:gd name="T83" fmla="*/ 2147483647 h 980"/>
              <a:gd name="T84" fmla="*/ 2147483647 w 924"/>
              <a:gd name="T85" fmla="*/ 2147483647 h 98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24"/>
              <a:gd name="T130" fmla="*/ 0 h 980"/>
              <a:gd name="T131" fmla="*/ 924 w 924"/>
              <a:gd name="T132" fmla="*/ 980 h 98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24" h="980">
                <a:moveTo>
                  <a:pt x="924" y="165"/>
                </a:moveTo>
                <a:lnTo>
                  <a:pt x="815" y="165"/>
                </a:lnTo>
                <a:lnTo>
                  <a:pt x="807" y="157"/>
                </a:lnTo>
                <a:lnTo>
                  <a:pt x="791" y="149"/>
                </a:lnTo>
                <a:lnTo>
                  <a:pt x="783" y="141"/>
                </a:lnTo>
                <a:lnTo>
                  <a:pt x="783" y="110"/>
                </a:lnTo>
                <a:lnTo>
                  <a:pt x="791" y="102"/>
                </a:lnTo>
                <a:lnTo>
                  <a:pt x="791" y="87"/>
                </a:lnTo>
                <a:lnTo>
                  <a:pt x="799" y="71"/>
                </a:lnTo>
                <a:lnTo>
                  <a:pt x="799" y="63"/>
                </a:lnTo>
                <a:lnTo>
                  <a:pt x="807" y="39"/>
                </a:lnTo>
                <a:lnTo>
                  <a:pt x="807" y="32"/>
                </a:lnTo>
                <a:lnTo>
                  <a:pt x="799" y="16"/>
                </a:lnTo>
                <a:lnTo>
                  <a:pt x="791" y="8"/>
                </a:lnTo>
                <a:lnTo>
                  <a:pt x="775" y="0"/>
                </a:lnTo>
                <a:lnTo>
                  <a:pt x="721" y="0"/>
                </a:lnTo>
                <a:lnTo>
                  <a:pt x="689" y="16"/>
                </a:lnTo>
                <a:lnTo>
                  <a:pt x="681" y="24"/>
                </a:lnTo>
                <a:lnTo>
                  <a:pt x="681" y="71"/>
                </a:lnTo>
                <a:lnTo>
                  <a:pt x="689" y="87"/>
                </a:lnTo>
                <a:lnTo>
                  <a:pt x="697" y="110"/>
                </a:lnTo>
                <a:lnTo>
                  <a:pt x="705" y="126"/>
                </a:lnTo>
                <a:lnTo>
                  <a:pt x="697" y="141"/>
                </a:lnTo>
                <a:lnTo>
                  <a:pt x="697" y="149"/>
                </a:lnTo>
                <a:lnTo>
                  <a:pt x="689" y="157"/>
                </a:lnTo>
                <a:lnTo>
                  <a:pt x="674" y="165"/>
                </a:lnTo>
                <a:lnTo>
                  <a:pt x="517" y="165"/>
                </a:lnTo>
                <a:lnTo>
                  <a:pt x="517" y="298"/>
                </a:lnTo>
                <a:lnTo>
                  <a:pt x="525" y="306"/>
                </a:lnTo>
                <a:lnTo>
                  <a:pt x="525" y="314"/>
                </a:lnTo>
                <a:lnTo>
                  <a:pt x="540" y="314"/>
                </a:lnTo>
                <a:lnTo>
                  <a:pt x="564" y="306"/>
                </a:lnTo>
                <a:lnTo>
                  <a:pt x="579" y="298"/>
                </a:lnTo>
                <a:lnTo>
                  <a:pt x="603" y="290"/>
                </a:lnTo>
                <a:lnTo>
                  <a:pt x="642" y="290"/>
                </a:lnTo>
                <a:lnTo>
                  <a:pt x="658" y="306"/>
                </a:lnTo>
                <a:lnTo>
                  <a:pt x="666" y="322"/>
                </a:lnTo>
                <a:lnTo>
                  <a:pt x="666" y="384"/>
                </a:lnTo>
                <a:lnTo>
                  <a:pt x="658" y="400"/>
                </a:lnTo>
                <a:lnTo>
                  <a:pt x="634" y="424"/>
                </a:lnTo>
                <a:lnTo>
                  <a:pt x="595" y="424"/>
                </a:lnTo>
                <a:lnTo>
                  <a:pt x="579" y="416"/>
                </a:lnTo>
                <a:lnTo>
                  <a:pt x="556" y="416"/>
                </a:lnTo>
                <a:lnTo>
                  <a:pt x="548" y="431"/>
                </a:lnTo>
                <a:lnTo>
                  <a:pt x="548" y="447"/>
                </a:lnTo>
                <a:lnTo>
                  <a:pt x="556" y="596"/>
                </a:lnTo>
                <a:lnTo>
                  <a:pt x="454" y="604"/>
                </a:lnTo>
                <a:lnTo>
                  <a:pt x="391" y="604"/>
                </a:lnTo>
                <a:lnTo>
                  <a:pt x="368" y="580"/>
                </a:lnTo>
                <a:lnTo>
                  <a:pt x="368" y="541"/>
                </a:lnTo>
                <a:lnTo>
                  <a:pt x="376" y="526"/>
                </a:lnTo>
                <a:lnTo>
                  <a:pt x="384" y="502"/>
                </a:lnTo>
                <a:lnTo>
                  <a:pt x="384" y="486"/>
                </a:lnTo>
                <a:lnTo>
                  <a:pt x="376" y="471"/>
                </a:lnTo>
                <a:lnTo>
                  <a:pt x="360" y="455"/>
                </a:lnTo>
                <a:lnTo>
                  <a:pt x="329" y="439"/>
                </a:lnTo>
                <a:lnTo>
                  <a:pt x="313" y="447"/>
                </a:lnTo>
                <a:lnTo>
                  <a:pt x="297" y="447"/>
                </a:lnTo>
                <a:lnTo>
                  <a:pt x="282" y="455"/>
                </a:lnTo>
                <a:lnTo>
                  <a:pt x="282" y="471"/>
                </a:lnTo>
                <a:lnTo>
                  <a:pt x="274" y="486"/>
                </a:lnTo>
                <a:lnTo>
                  <a:pt x="274" y="502"/>
                </a:lnTo>
                <a:lnTo>
                  <a:pt x="282" y="518"/>
                </a:lnTo>
                <a:lnTo>
                  <a:pt x="290" y="541"/>
                </a:lnTo>
                <a:lnTo>
                  <a:pt x="297" y="549"/>
                </a:lnTo>
                <a:lnTo>
                  <a:pt x="297" y="580"/>
                </a:lnTo>
                <a:lnTo>
                  <a:pt x="290" y="596"/>
                </a:lnTo>
                <a:lnTo>
                  <a:pt x="258" y="612"/>
                </a:lnTo>
                <a:lnTo>
                  <a:pt x="109" y="612"/>
                </a:lnTo>
                <a:lnTo>
                  <a:pt x="109" y="690"/>
                </a:lnTo>
                <a:lnTo>
                  <a:pt x="101" y="698"/>
                </a:lnTo>
                <a:lnTo>
                  <a:pt x="70" y="698"/>
                </a:lnTo>
                <a:lnTo>
                  <a:pt x="62" y="690"/>
                </a:lnTo>
                <a:lnTo>
                  <a:pt x="47" y="690"/>
                </a:lnTo>
                <a:lnTo>
                  <a:pt x="31" y="682"/>
                </a:lnTo>
                <a:lnTo>
                  <a:pt x="23" y="682"/>
                </a:lnTo>
                <a:lnTo>
                  <a:pt x="7" y="690"/>
                </a:lnTo>
                <a:lnTo>
                  <a:pt x="0" y="706"/>
                </a:lnTo>
                <a:lnTo>
                  <a:pt x="0" y="761"/>
                </a:lnTo>
                <a:lnTo>
                  <a:pt x="23" y="784"/>
                </a:lnTo>
                <a:lnTo>
                  <a:pt x="39" y="792"/>
                </a:lnTo>
                <a:lnTo>
                  <a:pt x="54" y="784"/>
                </a:lnTo>
                <a:lnTo>
                  <a:pt x="62" y="784"/>
                </a:lnTo>
                <a:lnTo>
                  <a:pt x="78" y="769"/>
                </a:lnTo>
                <a:lnTo>
                  <a:pt x="109" y="769"/>
                </a:lnTo>
                <a:lnTo>
                  <a:pt x="141" y="800"/>
                </a:lnTo>
                <a:lnTo>
                  <a:pt x="141" y="98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246842" tIns="123420" rIns="246842" bIns="123420"/>
          <a:lstStyle/>
          <a:p>
            <a:endParaRPr lang="fa-IR"/>
          </a:p>
        </p:txBody>
      </p:sp>
      <p:sp>
        <p:nvSpPr>
          <p:cNvPr id="371750" name="Freeform 38"/>
          <p:cNvSpPr>
            <a:spLocks/>
          </p:cNvSpPr>
          <p:nvPr/>
        </p:nvSpPr>
        <p:spPr bwMode="auto">
          <a:xfrm>
            <a:off x="6307039" y="12601580"/>
            <a:ext cx="1518940" cy="2514483"/>
          </a:xfrm>
          <a:custGeom>
            <a:avLst/>
            <a:gdLst>
              <a:gd name="T0" fmla="*/ 2147483647 w 486"/>
              <a:gd name="T1" fmla="*/ 0 h 431"/>
              <a:gd name="T2" fmla="*/ 2147483647 w 486"/>
              <a:gd name="T3" fmla="*/ 2147483647 h 431"/>
              <a:gd name="T4" fmla="*/ 2147483647 w 486"/>
              <a:gd name="T5" fmla="*/ 2147483647 h 431"/>
              <a:gd name="T6" fmla="*/ 2147483647 w 486"/>
              <a:gd name="T7" fmla="*/ 2147483647 h 431"/>
              <a:gd name="T8" fmla="*/ 2147483647 w 486"/>
              <a:gd name="T9" fmla="*/ 2147483647 h 431"/>
              <a:gd name="T10" fmla="*/ 2147483647 w 486"/>
              <a:gd name="T11" fmla="*/ 2147483647 h 431"/>
              <a:gd name="T12" fmla="*/ 2147483647 w 486"/>
              <a:gd name="T13" fmla="*/ 2147483647 h 431"/>
              <a:gd name="T14" fmla="*/ 2147483647 w 486"/>
              <a:gd name="T15" fmla="*/ 2147483647 h 431"/>
              <a:gd name="T16" fmla="*/ 2147483647 w 486"/>
              <a:gd name="T17" fmla="*/ 2147483647 h 431"/>
              <a:gd name="T18" fmla="*/ 2147483647 w 486"/>
              <a:gd name="T19" fmla="*/ 2147483647 h 431"/>
              <a:gd name="T20" fmla="*/ 2147483647 w 486"/>
              <a:gd name="T21" fmla="*/ 2147483647 h 431"/>
              <a:gd name="T22" fmla="*/ 2147483647 w 486"/>
              <a:gd name="T23" fmla="*/ 2147483647 h 431"/>
              <a:gd name="T24" fmla="*/ 2147483647 w 486"/>
              <a:gd name="T25" fmla="*/ 2147483647 h 431"/>
              <a:gd name="T26" fmla="*/ 2147483647 w 486"/>
              <a:gd name="T27" fmla="*/ 2147483647 h 431"/>
              <a:gd name="T28" fmla="*/ 2147483647 w 486"/>
              <a:gd name="T29" fmla="*/ 2147483647 h 431"/>
              <a:gd name="T30" fmla="*/ 2147483647 w 486"/>
              <a:gd name="T31" fmla="*/ 2147483647 h 431"/>
              <a:gd name="T32" fmla="*/ 2147483647 w 486"/>
              <a:gd name="T33" fmla="*/ 2147483647 h 431"/>
              <a:gd name="T34" fmla="*/ 2147483647 w 486"/>
              <a:gd name="T35" fmla="*/ 2147483647 h 431"/>
              <a:gd name="T36" fmla="*/ 2147483647 w 486"/>
              <a:gd name="T37" fmla="*/ 2147483647 h 431"/>
              <a:gd name="T38" fmla="*/ 2147483647 w 486"/>
              <a:gd name="T39" fmla="*/ 2147483647 h 431"/>
              <a:gd name="T40" fmla="*/ 2147483647 w 486"/>
              <a:gd name="T41" fmla="*/ 2147483647 h 431"/>
              <a:gd name="T42" fmla="*/ 2147483647 w 486"/>
              <a:gd name="T43" fmla="*/ 2147483647 h 431"/>
              <a:gd name="T44" fmla="*/ 2147483647 w 486"/>
              <a:gd name="T45" fmla="*/ 2147483647 h 431"/>
              <a:gd name="T46" fmla="*/ 2147483647 w 486"/>
              <a:gd name="T47" fmla="*/ 2147483647 h 431"/>
              <a:gd name="T48" fmla="*/ 2147483647 w 486"/>
              <a:gd name="T49" fmla="*/ 2147483647 h 431"/>
              <a:gd name="T50" fmla="*/ 2147483647 w 486"/>
              <a:gd name="T51" fmla="*/ 2147483647 h 431"/>
              <a:gd name="T52" fmla="*/ 2147483647 w 486"/>
              <a:gd name="T53" fmla="*/ 2147483647 h 431"/>
              <a:gd name="T54" fmla="*/ 2147483647 w 486"/>
              <a:gd name="T55" fmla="*/ 2147483647 h 431"/>
              <a:gd name="T56" fmla="*/ 2147483647 w 486"/>
              <a:gd name="T57" fmla="*/ 2147483647 h 431"/>
              <a:gd name="T58" fmla="*/ 2147483647 w 486"/>
              <a:gd name="T59" fmla="*/ 2147483647 h 431"/>
              <a:gd name="T60" fmla="*/ 2147483647 w 486"/>
              <a:gd name="T61" fmla="*/ 2147483647 h 431"/>
              <a:gd name="T62" fmla="*/ 2147483647 w 486"/>
              <a:gd name="T63" fmla="*/ 2147483647 h 431"/>
              <a:gd name="T64" fmla="*/ 2147483647 w 486"/>
              <a:gd name="T65" fmla="*/ 2147483647 h 431"/>
              <a:gd name="T66" fmla="*/ 2147483647 w 486"/>
              <a:gd name="T67" fmla="*/ 2147483647 h 431"/>
              <a:gd name="T68" fmla="*/ 2147483647 w 486"/>
              <a:gd name="T69" fmla="*/ 2147483647 h 431"/>
              <a:gd name="T70" fmla="*/ 2147483647 w 486"/>
              <a:gd name="T71" fmla="*/ 2147483647 h 431"/>
              <a:gd name="T72" fmla="*/ 2147483647 w 486"/>
              <a:gd name="T73" fmla="*/ 2147483647 h 431"/>
              <a:gd name="T74" fmla="*/ 2147483647 w 486"/>
              <a:gd name="T75" fmla="*/ 2147483647 h 431"/>
              <a:gd name="T76" fmla="*/ 2147483647 w 486"/>
              <a:gd name="T77" fmla="*/ 2147483647 h 431"/>
              <a:gd name="T78" fmla="*/ 2147483647 w 486"/>
              <a:gd name="T79" fmla="*/ 2147483647 h 431"/>
              <a:gd name="T80" fmla="*/ 0 w 486"/>
              <a:gd name="T81" fmla="*/ 2147483647 h 43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86"/>
              <a:gd name="T124" fmla="*/ 0 h 431"/>
              <a:gd name="T125" fmla="*/ 486 w 486"/>
              <a:gd name="T126" fmla="*/ 431 h 43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86" h="431">
                <a:moveTo>
                  <a:pt x="376" y="0"/>
                </a:moveTo>
                <a:lnTo>
                  <a:pt x="376" y="125"/>
                </a:lnTo>
                <a:lnTo>
                  <a:pt x="384" y="141"/>
                </a:lnTo>
                <a:lnTo>
                  <a:pt x="400" y="149"/>
                </a:lnTo>
                <a:lnTo>
                  <a:pt x="400" y="141"/>
                </a:lnTo>
                <a:lnTo>
                  <a:pt x="415" y="133"/>
                </a:lnTo>
                <a:lnTo>
                  <a:pt x="423" y="125"/>
                </a:lnTo>
                <a:lnTo>
                  <a:pt x="431" y="125"/>
                </a:lnTo>
                <a:lnTo>
                  <a:pt x="447" y="118"/>
                </a:lnTo>
                <a:lnTo>
                  <a:pt x="455" y="125"/>
                </a:lnTo>
                <a:lnTo>
                  <a:pt x="470" y="125"/>
                </a:lnTo>
                <a:lnTo>
                  <a:pt x="478" y="133"/>
                </a:lnTo>
                <a:lnTo>
                  <a:pt x="478" y="149"/>
                </a:lnTo>
                <a:lnTo>
                  <a:pt x="486" y="165"/>
                </a:lnTo>
                <a:lnTo>
                  <a:pt x="486" y="204"/>
                </a:lnTo>
                <a:lnTo>
                  <a:pt x="470" y="235"/>
                </a:lnTo>
                <a:lnTo>
                  <a:pt x="439" y="251"/>
                </a:lnTo>
                <a:lnTo>
                  <a:pt x="408" y="235"/>
                </a:lnTo>
                <a:lnTo>
                  <a:pt x="392" y="243"/>
                </a:lnTo>
                <a:lnTo>
                  <a:pt x="384" y="243"/>
                </a:lnTo>
                <a:lnTo>
                  <a:pt x="384" y="431"/>
                </a:lnTo>
                <a:lnTo>
                  <a:pt x="274" y="431"/>
                </a:lnTo>
                <a:lnTo>
                  <a:pt x="251" y="423"/>
                </a:lnTo>
                <a:lnTo>
                  <a:pt x="235" y="415"/>
                </a:lnTo>
                <a:lnTo>
                  <a:pt x="227" y="408"/>
                </a:lnTo>
                <a:lnTo>
                  <a:pt x="227" y="368"/>
                </a:lnTo>
                <a:lnTo>
                  <a:pt x="243" y="353"/>
                </a:lnTo>
                <a:lnTo>
                  <a:pt x="243" y="337"/>
                </a:lnTo>
                <a:lnTo>
                  <a:pt x="251" y="321"/>
                </a:lnTo>
                <a:lnTo>
                  <a:pt x="243" y="306"/>
                </a:lnTo>
                <a:lnTo>
                  <a:pt x="227" y="290"/>
                </a:lnTo>
                <a:lnTo>
                  <a:pt x="212" y="282"/>
                </a:lnTo>
                <a:lnTo>
                  <a:pt x="188" y="274"/>
                </a:lnTo>
                <a:lnTo>
                  <a:pt x="141" y="298"/>
                </a:lnTo>
                <a:lnTo>
                  <a:pt x="133" y="314"/>
                </a:lnTo>
                <a:lnTo>
                  <a:pt x="133" y="353"/>
                </a:lnTo>
                <a:lnTo>
                  <a:pt x="149" y="384"/>
                </a:lnTo>
                <a:lnTo>
                  <a:pt x="149" y="400"/>
                </a:lnTo>
                <a:lnTo>
                  <a:pt x="141" y="408"/>
                </a:lnTo>
                <a:lnTo>
                  <a:pt x="133" y="423"/>
                </a:lnTo>
                <a:lnTo>
                  <a:pt x="0" y="423"/>
                </a:lnTo>
              </a:path>
            </a:pathLst>
          </a:custGeom>
          <a:solidFill>
            <a:srgbClr val="CC0066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246842" tIns="123420" rIns="246842" bIns="123420"/>
          <a:lstStyle/>
          <a:p>
            <a:endParaRPr lang="fa-IR"/>
          </a:p>
        </p:txBody>
      </p:sp>
      <p:sp>
        <p:nvSpPr>
          <p:cNvPr id="371752" name="Freeform 40"/>
          <p:cNvSpPr>
            <a:spLocks/>
          </p:cNvSpPr>
          <p:nvPr/>
        </p:nvSpPr>
        <p:spPr bwMode="auto">
          <a:xfrm>
            <a:off x="8744846" y="12549076"/>
            <a:ext cx="1418927" cy="3109553"/>
          </a:xfrm>
          <a:custGeom>
            <a:avLst/>
            <a:gdLst>
              <a:gd name="T0" fmla="*/ 0 w 454"/>
              <a:gd name="T1" fmla="*/ 2147483647 h 533"/>
              <a:gd name="T2" fmla="*/ 2147483647 w 454"/>
              <a:gd name="T3" fmla="*/ 2147483647 h 533"/>
              <a:gd name="T4" fmla="*/ 2147483647 w 454"/>
              <a:gd name="T5" fmla="*/ 2147483647 h 533"/>
              <a:gd name="T6" fmla="*/ 2147483647 w 454"/>
              <a:gd name="T7" fmla="*/ 2147483647 h 533"/>
              <a:gd name="T8" fmla="*/ 2147483647 w 454"/>
              <a:gd name="T9" fmla="*/ 2147483647 h 533"/>
              <a:gd name="T10" fmla="*/ 2147483647 w 454"/>
              <a:gd name="T11" fmla="*/ 2147483647 h 533"/>
              <a:gd name="T12" fmla="*/ 2147483647 w 454"/>
              <a:gd name="T13" fmla="*/ 2147483647 h 533"/>
              <a:gd name="T14" fmla="*/ 2147483647 w 454"/>
              <a:gd name="T15" fmla="*/ 2147483647 h 533"/>
              <a:gd name="T16" fmla="*/ 2147483647 w 454"/>
              <a:gd name="T17" fmla="*/ 2147483647 h 533"/>
              <a:gd name="T18" fmla="*/ 2147483647 w 454"/>
              <a:gd name="T19" fmla="*/ 2147483647 h 533"/>
              <a:gd name="T20" fmla="*/ 2147483647 w 454"/>
              <a:gd name="T21" fmla="*/ 2147483647 h 533"/>
              <a:gd name="T22" fmla="*/ 2147483647 w 454"/>
              <a:gd name="T23" fmla="*/ 2147483647 h 533"/>
              <a:gd name="T24" fmla="*/ 2147483647 w 454"/>
              <a:gd name="T25" fmla="*/ 2147483647 h 533"/>
              <a:gd name="T26" fmla="*/ 2147483647 w 454"/>
              <a:gd name="T27" fmla="*/ 2147483647 h 533"/>
              <a:gd name="T28" fmla="*/ 2147483647 w 454"/>
              <a:gd name="T29" fmla="*/ 2147483647 h 533"/>
              <a:gd name="T30" fmla="*/ 2147483647 w 454"/>
              <a:gd name="T31" fmla="*/ 2147483647 h 533"/>
              <a:gd name="T32" fmla="*/ 2147483647 w 454"/>
              <a:gd name="T33" fmla="*/ 2147483647 h 533"/>
              <a:gd name="T34" fmla="*/ 2147483647 w 454"/>
              <a:gd name="T35" fmla="*/ 2147483647 h 533"/>
              <a:gd name="T36" fmla="*/ 2147483647 w 454"/>
              <a:gd name="T37" fmla="*/ 2147483647 h 533"/>
              <a:gd name="T38" fmla="*/ 2147483647 w 454"/>
              <a:gd name="T39" fmla="*/ 2147483647 h 533"/>
              <a:gd name="T40" fmla="*/ 2147483647 w 454"/>
              <a:gd name="T41" fmla="*/ 2147483647 h 533"/>
              <a:gd name="T42" fmla="*/ 2147483647 w 454"/>
              <a:gd name="T43" fmla="*/ 2147483647 h 533"/>
              <a:gd name="T44" fmla="*/ 2147483647 w 454"/>
              <a:gd name="T45" fmla="*/ 2147483647 h 533"/>
              <a:gd name="T46" fmla="*/ 2147483647 w 454"/>
              <a:gd name="T47" fmla="*/ 2147483647 h 533"/>
              <a:gd name="T48" fmla="*/ 2147483647 w 454"/>
              <a:gd name="T49" fmla="*/ 2147483647 h 533"/>
              <a:gd name="T50" fmla="*/ 2147483647 w 454"/>
              <a:gd name="T51" fmla="*/ 2147483647 h 533"/>
              <a:gd name="T52" fmla="*/ 2147483647 w 454"/>
              <a:gd name="T53" fmla="*/ 2147483647 h 533"/>
              <a:gd name="T54" fmla="*/ 2147483647 w 454"/>
              <a:gd name="T55" fmla="*/ 2147483647 h 533"/>
              <a:gd name="T56" fmla="*/ 2147483647 w 454"/>
              <a:gd name="T57" fmla="*/ 2147483647 h 533"/>
              <a:gd name="T58" fmla="*/ 2147483647 w 454"/>
              <a:gd name="T59" fmla="*/ 2147483647 h 533"/>
              <a:gd name="T60" fmla="*/ 2147483647 w 454"/>
              <a:gd name="T61" fmla="*/ 2147483647 h 533"/>
              <a:gd name="T62" fmla="*/ 2147483647 w 454"/>
              <a:gd name="T63" fmla="*/ 2147483647 h 533"/>
              <a:gd name="T64" fmla="*/ 2147483647 w 454"/>
              <a:gd name="T65" fmla="*/ 2147483647 h 533"/>
              <a:gd name="T66" fmla="*/ 2147483647 w 454"/>
              <a:gd name="T67" fmla="*/ 2147483647 h 533"/>
              <a:gd name="T68" fmla="*/ 2147483647 w 454"/>
              <a:gd name="T69" fmla="*/ 2147483647 h 533"/>
              <a:gd name="T70" fmla="*/ 2147483647 w 454"/>
              <a:gd name="T71" fmla="*/ 2147483647 h 533"/>
              <a:gd name="T72" fmla="*/ 2147483647 w 454"/>
              <a:gd name="T73" fmla="*/ 2147483647 h 533"/>
              <a:gd name="T74" fmla="*/ 2147483647 w 454"/>
              <a:gd name="T75" fmla="*/ 2147483647 h 533"/>
              <a:gd name="T76" fmla="*/ 2147483647 w 454"/>
              <a:gd name="T77" fmla="*/ 2147483647 h 533"/>
              <a:gd name="T78" fmla="*/ 2147483647 w 454"/>
              <a:gd name="T79" fmla="*/ 2147483647 h 533"/>
              <a:gd name="T80" fmla="*/ 2147483647 w 454"/>
              <a:gd name="T81" fmla="*/ 2147483647 h 533"/>
              <a:gd name="T82" fmla="*/ 2147483647 w 454"/>
              <a:gd name="T83" fmla="*/ 0 h 53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54"/>
              <a:gd name="T127" fmla="*/ 0 h 533"/>
              <a:gd name="T128" fmla="*/ 454 w 454"/>
              <a:gd name="T129" fmla="*/ 533 h 53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54" h="533">
                <a:moveTo>
                  <a:pt x="0" y="384"/>
                </a:moveTo>
                <a:lnTo>
                  <a:pt x="109" y="376"/>
                </a:lnTo>
                <a:lnTo>
                  <a:pt x="141" y="392"/>
                </a:lnTo>
                <a:lnTo>
                  <a:pt x="149" y="400"/>
                </a:lnTo>
                <a:lnTo>
                  <a:pt x="149" y="431"/>
                </a:lnTo>
                <a:lnTo>
                  <a:pt x="133" y="463"/>
                </a:lnTo>
                <a:lnTo>
                  <a:pt x="133" y="502"/>
                </a:lnTo>
                <a:lnTo>
                  <a:pt x="156" y="525"/>
                </a:lnTo>
                <a:lnTo>
                  <a:pt x="180" y="533"/>
                </a:lnTo>
                <a:lnTo>
                  <a:pt x="211" y="533"/>
                </a:lnTo>
                <a:lnTo>
                  <a:pt x="227" y="525"/>
                </a:lnTo>
                <a:lnTo>
                  <a:pt x="235" y="517"/>
                </a:lnTo>
                <a:lnTo>
                  <a:pt x="251" y="486"/>
                </a:lnTo>
                <a:lnTo>
                  <a:pt x="251" y="455"/>
                </a:lnTo>
                <a:lnTo>
                  <a:pt x="243" y="439"/>
                </a:lnTo>
                <a:lnTo>
                  <a:pt x="243" y="423"/>
                </a:lnTo>
                <a:lnTo>
                  <a:pt x="251" y="415"/>
                </a:lnTo>
                <a:lnTo>
                  <a:pt x="251" y="408"/>
                </a:lnTo>
                <a:lnTo>
                  <a:pt x="258" y="400"/>
                </a:lnTo>
                <a:lnTo>
                  <a:pt x="454" y="400"/>
                </a:lnTo>
                <a:lnTo>
                  <a:pt x="454" y="290"/>
                </a:lnTo>
                <a:lnTo>
                  <a:pt x="446" y="282"/>
                </a:lnTo>
                <a:lnTo>
                  <a:pt x="423" y="282"/>
                </a:lnTo>
                <a:lnTo>
                  <a:pt x="407" y="274"/>
                </a:lnTo>
                <a:lnTo>
                  <a:pt x="392" y="282"/>
                </a:lnTo>
                <a:lnTo>
                  <a:pt x="368" y="290"/>
                </a:lnTo>
                <a:lnTo>
                  <a:pt x="345" y="306"/>
                </a:lnTo>
                <a:lnTo>
                  <a:pt x="329" y="314"/>
                </a:lnTo>
                <a:lnTo>
                  <a:pt x="313" y="314"/>
                </a:lnTo>
                <a:lnTo>
                  <a:pt x="298" y="306"/>
                </a:lnTo>
                <a:lnTo>
                  <a:pt x="290" y="298"/>
                </a:lnTo>
                <a:lnTo>
                  <a:pt x="282" y="282"/>
                </a:lnTo>
                <a:lnTo>
                  <a:pt x="282" y="235"/>
                </a:lnTo>
                <a:lnTo>
                  <a:pt x="290" y="212"/>
                </a:lnTo>
                <a:lnTo>
                  <a:pt x="313" y="188"/>
                </a:lnTo>
                <a:lnTo>
                  <a:pt x="337" y="188"/>
                </a:lnTo>
                <a:lnTo>
                  <a:pt x="360" y="196"/>
                </a:lnTo>
                <a:lnTo>
                  <a:pt x="392" y="196"/>
                </a:lnTo>
                <a:lnTo>
                  <a:pt x="399" y="188"/>
                </a:lnTo>
                <a:lnTo>
                  <a:pt x="407" y="172"/>
                </a:lnTo>
                <a:lnTo>
                  <a:pt x="407" y="157"/>
                </a:lnTo>
                <a:lnTo>
                  <a:pt x="392" y="0"/>
                </a:lnTo>
              </a:path>
            </a:pathLst>
          </a:custGeom>
          <a:solidFill>
            <a:srgbClr val="FFCC99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246842" tIns="123420" rIns="246842" bIns="123420"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717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717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17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7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7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1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1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 build="p"/>
      <p:bldP spid="371745" grpId="0" animBg="1"/>
      <p:bldP spid="371750" grpId="0" animBg="1"/>
      <p:bldP spid="37175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Oval 2"/>
          <p:cNvSpPr>
            <a:spLocks noChangeArrowheads="1"/>
          </p:cNvSpPr>
          <p:nvPr/>
        </p:nvSpPr>
        <p:spPr bwMode="auto">
          <a:xfrm>
            <a:off x="0" y="2281120"/>
            <a:ext cx="14176772" cy="17729714"/>
          </a:xfrm>
          <a:prstGeom prst="ellipse">
            <a:avLst/>
          </a:prstGeom>
          <a:gradFill rotWithShape="1">
            <a:gsLst>
              <a:gs pos="0">
                <a:srgbClr val="001747"/>
              </a:gs>
              <a:gs pos="100000">
                <a:srgbClr val="0046D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6842" tIns="123420" rIns="246842" bIns="123420" anchor="ctr"/>
          <a:lstStyle/>
          <a:p>
            <a:pPr algn="ctr"/>
            <a:endParaRPr lang="en-US" dirty="0"/>
          </a:p>
        </p:txBody>
      </p:sp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493815" y="3337085"/>
            <a:ext cx="1984624" cy="100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6842" tIns="123420" rIns="246842" bIns="1234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data</a:t>
            </a:r>
          </a:p>
        </p:txBody>
      </p:sp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4475560" y="694257"/>
            <a:ext cx="1984624" cy="100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6842" tIns="123420" rIns="246842" bIns="1234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data</a:t>
            </a:r>
          </a:p>
        </p:txBody>
      </p:sp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8291662" y="962624"/>
            <a:ext cx="1984622" cy="100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6842" tIns="123420" rIns="246842" bIns="1234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data</a:t>
            </a:r>
          </a:p>
        </p:txBody>
      </p:sp>
      <p:sp>
        <p:nvSpPr>
          <p:cNvPr id="201734" name="Text Box 6"/>
          <p:cNvSpPr txBox="1">
            <a:spLocks noChangeArrowheads="1"/>
          </p:cNvSpPr>
          <p:nvPr/>
        </p:nvSpPr>
        <p:spPr bwMode="auto">
          <a:xfrm>
            <a:off x="11695215" y="3337085"/>
            <a:ext cx="1984624" cy="100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6842" tIns="123420" rIns="246842" bIns="1234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data</a:t>
            </a:r>
          </a:p>
        </p:txBody>
      </p:sp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10982626" y="17893073"/>
            <a:ext cx="1984624" cy="100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6842" tIns="123420" rIns="246842" bIns="1234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data</a:t>
            </a:r>
          </a:p>
        </p:txBody>
      </p:sp>
      <p:sp>
        <p:nvSpPr>
          <p:cNvPr id="201736" name="Text Box 8"/>
          <p:cNvSpPr txBox="1">
            <a:spLocks noChangeArrowheads="1"/>
          </p:cNvSpPr>
          <p:nvPr/>
        </p:nvSpPr>
        <p:spPr bwMode="auto">
          <a:xfrm>
            <a:off x="634455" y="17630539"/>
            <a:ext cx="1984622" cy="100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6842" tIns="123420" rIns="246842" bIns="1234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data</a:t>
            </a:r>
          </a:p>
        </p:txBody>
      </p:sp>
      <p:sp>
        <p:nvSpPr>
          <p:cNvPr id="201737" name="Text Box 9"/>
          <p:cNvSpPr txBox="1">
            <a:spLocks noChangeArrowheads="1"/>
          </p:cNvSpPr>
          <p:nvPr/>
        </p:nvSpPr>
        <p:spPr bwMode="auto">
          <a:xfrm>
            <a:off x="8007254" y="19917491"/>
            <a:ext cx="1984624" cy="100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6842" tIns="123420" rIns="246842" bIns="1234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data</a:t>
            </a:r>
          </a:p>
        </p:txBody>
      </p:sp>
      <p:sp>
        <p:nvSpPr>
          <p:cNvPr id="201738" name="Text Box 10"/>
          <p:cNvSpPr txBox="1">
            <a:spLocks noChangeArrowheads="1"/>
          </p:cNvSpPr>
          <p:nvPr/>
        </p:nvSpPr>
        <p:spPr bwMode="auto">
          <a:xfrm>
            <a:off x="4038008" y="19917491"/>
            <a:ext cx="1984624" cy="100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6842" tIns="123420" rIns="246842" bIns="1234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data</a:t>
            </a:r>
          </a:p>
        </p:txBody>
      </p:sp>
      <p:sp>
        <p:nvSpPr>
          <p:cNvPr id="201739" name="Line 11"/>
          <p:cNvSpPr>
            <a:spLocks noChangeShapeType="1"/>
          </p:cNvSpPr>
          <p:nvPr/>
        </p:nvSpPr>
        <p:spPr bwMode="auto">
          <a:xfrm>
            <a:off x="1072013" y="11253908"/>
            <a:ext cx="14033004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lIns="246842" tIns="123420" rIns="246842" bIns="123420"/>
          <a:lstStyle/>
          <a:p>
            <a:endParaRPr lang="en-US"/>
          </a:p>
        </p:txBody>
      </p:sp>
      <p:sp>
        <p:nvSpPr>
          <p:cNvPr id="201740" name="AutoShape 12"/>
          <p:cNvSpPr>
            <a:spLocks noChangeArrowheads="1"/>
          </p:cNvSpPr>
          <p:nvPr/>
        </p:nvSpPr>
        <p:spPr bwMode="auto">
          <a:xfrm>
            <a:off x="14670587" y="7310082"/>
            <a:ext cx="3969246" cy="7415092"/>
          </a:xfrm>
          <a:prstGeom prst="irregularSeal2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246842" tIns="123420" rIns="246842" bIns="123420" anchor="ctr"/>
          <a:lstStyle/>
          <a:p>
            <a:pPr algn="ctr"/>
            <a:r>
              <a:rPr lang="en-US" sz="7600" b="1" dirty="0">
                <a:solidFill>
                  <a:schemeClr val="folHlink"/>
                </a:solidFill>
                <a:latin typeface="Antique Olive" pitchFamily="34" charset="0"/>
              </a:rPr>
              <a:t>Theory</a:t>
            </a:r>
          </a:p>
        </p:txBody>
      </p:sp>
      <p:sp>
        <p:nvSpPr>
          <p:cNvPr id="201741" name="Text Box 13"/>
          <p:cNvSpPr txBox="1">
            <a:spLocks noChangeArrowheads="1"/>
          </p:cNvSpPr>
          <p:nvPr/>
        </p:nvSpPr>
        <p:spPr bwMode="auto">
          <a:xfrm>
            <a:off x="646960" y="9427849"/>
            <a:ext cx="5153765" cy="141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6842" tIns="123420" rIns="246842" bIns="1234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600" b="1" dirty="0">
                <a:solidFill>
                  <a:schemeClr val="folHlink"/>
                </a:solidFill>
                <a:latin typeface="Antique Olive" pitchFamily="34" charset="0"/>
              </a:rPr>
              <a:t>Induction</a:t>
            </a:r>
          </a:p>
        </p:txBody>
      </p:sp>
      <p:sp>
        <p:nvSpPr>
          <p:cNvPr id="201742" name="Line 14"/>
          <p:cNvSpPr>
            <a:spLocks noChangeShapeType="1"/>
          </p:cNvSpPr>
          <p:nvPr/>
        </p:nvSpPr>
        <p:spPr bwMode="auto">
          <a:xfrm>
            <a:off x="1912739" y="5192317"/>
            <a:ext cx="425053" cy="13243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246842" tIns="123420" rIns="246842" bIns="123420"/>
          <a:lstStyle/>
          <a:p>
            <a:endParaRPr lang="en-US"/>
          </a:p>
        </p:txBody>
      </p:sp>
      <p:sp>
        <p:nvSpPr>
          <p:cNvPr id="201743" name="Line 15"/>
          <p:cNvSpPr>
            <a:spLocks noChangeShapeType="1"/>
          </p:cNvSpPr>
          <p:nvPr/>
        </p:nvSpPr>
        <p:spPr bwMode="auto">
          <a:xfrm flipH="1">
            <a:off x="11835855" y="5192317"/>
            <a:ext cx="425053" cy="13243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246842" tIns="123420" rIns="246842" bIns="123420"/>
          <a:lstStyle/>
          <a:p>
            <a:endParaRPr lang="en-US"/>
          </a:p>
        </p:txBody>
      </p:sp>
      <p:sp>
        <p:nvSpPr>
          <p:cNvPr id="201744" name="Line 16"/>
          <p:cNvSpPr>
            <a:spLocks noChangeShapeType="1"/>
          </p:cNvSpPr>
          <p:nvPr/>
        </p:nvSpPr>
        <p:spPr bwMode="auto">
          <a:xfrm flipH="1">
            <a:off x="9001128" y="2812018"/>
            <a:ext cx="281285" cy="158686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246842" tIns="123420" rIns="246842" bIns="123420"/>
          <a:lstStyle/>
          <a:p>
            <a:endParaRPr lang="en-US"/>
          </a:p>
        </p:txBody>
      </p:sp>
      <p:sp>
        <p:nvSpPr>
          <p:cNvPr id="201745" name="Line 17"/>
          <p:cNvSpPr>
            <a:spLocks noChangeShapeType="1"/>
          </p:cNvSpPr>
          <p:nvPr/>
        </p:nvSpPr>
        <p:spPr bwMode="auto">
          <a:xfrm>
            <a:off x="5741344" y="2543653"/>
            <a:ext cx="140642" cy="185523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246842" tIns="123420" rIns="246842" bIns="123420"/>
          <a:lstStyle/>
          <a:p>
            <a:endParaRPr lang="en-US"/>
          </a:p>
        </p:txBody>
      </p:sp>
      <p:sp>
        <p:nvSpPr>
          <p:cNvPr id="201746" name="Line 18"/>
          <p:cNvSpPr>
            <a:spLocks noChangeShapeType="1"/>
          </p:cNvSpPr>
          <p:nvPr/>
        </p:nvSpPr>
        <p:spPr bwMode="auto">
          <a:xfrm>
            <a:off x="11270159" y="16568739"/>
            <a:ext cx="425053" cy="13243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246842" tIns="123420" rIns="246842" bIns="123420"/>
          <a:lstStyle/>
          <a:p>
            <a:endParaRPr lang="en-US"/>
          </a:p>
        </p:txBody>
      </p:sp>
      <p:sp>
        <p:nvSpPr>
          <p:cNvPr id="201747" name="Line 19"/>
          <p:cNvSpPr>
            <a:spLocks noChangeShapeType="1"/>
          </p:cNvSpPr>
          <p:nvPr/>
        </p:nvSpPr>
        <p:spPr bwMode="auto">
          <a:xfrm flipH="1">
            <a:off x="2337795" y="16452062"/>
            <a:ext cx="568821" cy="117848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246842" tIns="123420" rIns="246842" bIns="123420"/>
          <a:lstStyle/>
          <a:p>
            <a:endParaRPr lang="en-US"/>
          </a:p>
        </p:txBody>
      </p:sp>
      <p:sp>
        <p:nvSpPr>
          <p:cNvPr id="201748" name="Line 20"/>
          <p:cNvSpPr>
            <a:spLocks noChangeShapeType="1"/>
          </p:cNvSpPr>
          <p:nvPr/>
        </p:nvSpPr>
        <p:spPr bwMode="auto">
          <a:xfrm flipH="1">
            <a:off x="5031882" y="17893072"/>
            <a:ext cx="284412" cy="158686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246842" tIns="123420" rIns="246842" bIns="123420"/>
          <a:lstStyle/>
          <a:p>
            <a:endParaRPr lang="en-US"/>
          </a:p>
        </p:txBody>
      </p:sp>
      <p:sp>
        <p:nvSpPr>
          <p:cNvPr id="201749" name="Line 21"/>
          <p:cNvSpPr>
            <a:spLocks noChangeShapeType="1"/>
          </p:cNvSpPr>
          <p:nvPr/>
        </p:nvSpPr>
        <p:spPr bwMode="auto">
          <a:xfrm>
            <a:off x="8576075" y="17893072"/>
            <a:ext cx="284412" cy="17968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246842" tIns="123420" rIns="246842" bIns="123420"/>
          <a:lstStyle/>
          <a:p>
            <a:endParaRPr lang="en-US"/>
          </a:p>
        </p:txBody>
      </p:sp>
      <p:sp>
        <p:nvSpPr>
          <p:cNvPr id="201750" name="Text Box 22"/>
          <p:cNvSpPr txBox="1">
            <a:spLocks noChangeArrowheads="1"/>
          </p:cNvSpPr>
          <p:nvPr/>
        </p:nvSpPr>
        <p:spPr bwMode="auto">
          <a:xfrm>
            <a:off x="1347045" y="11808144"/>
            <a:ext cx="3406676" cy="100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6842" tIns="123420" rIns="246842" bIns="1234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folHlink"/>
                </a:solidFill>
              </a:rPr>
              <a:t>emerging</a:t>
            </a:r>
          </a:p>
        </p:txBody>
      </p:sp>
      <p:sp>
        <p:nvSpPr>
          <p:cNvPr id="201751" name="Text Box 23"/>
          <p:cNvSpPr txBox="1">
            <a:spLocks noChangeArrowheads="1"/>
          </p:cNvSpPr>
          <p:nvPr/>
        </p:nvSpPr>
        <p:spPr bwMode="auto">
          <a:xfrm>
            <a:off x="4891238" y="11808144"/>
            <a:ext cx="3969246" cy="100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6842" tIns="123420" rIns="246842" bIns="1234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folHlink"/>
                </a:solidFill>
              </a:rPr>
              <a:t>questions</a:t>
            </a:r>
          </a:p>
        </p:txBody>
      </p:sp>
      <p:sp>
        <p:nvSpPr>
          <p:cNvPr id="201752" name="Text Box 24"/>
          <p:cNvSpPr txBox="1">
            <a:spLocks noChangeArrowheads="1"/>
          </p:cNvSpPr>
          <p:nvPr/>
        </p:nvSpPr>
        <p:spPr bwMode="auto">
          <a:xfrm>
            <a:off x="8576072" y="11808144"/>
            <a:ext cx="4253658" cy="17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6842" tIns="123420" rIns="246842" bIns="1234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folHlink"/>
                </a:solidFill>
              </a:rPr>
              <a:t>and    pattern </a:t>
            </a:r>
          </a:p>
        </p:txBody>
      </p:sp>
      <p:sp>
        <p:nvSpPr>
          <p:cNvPr id="201753" name="Line 25"/>
          <p:cNvSpPr>
            <a:spLocks noChangeShapeType="1"/>
          </p:cNvSpPr>
          <p:nvPr/>
        </p:nvSpPr>
        <p:spPr bwMode="auto">
          <a:xfrm>
            <a:off x="3756719" y="13132482"/>
            <a:ext cx="140644" cy="1055963"/>
          </a:xfrm>
          <a:prstGeom prst="line">
            <a:avLst/>
          </a:prstGeom>
          <a:noFill/>
          <a:ln w="28575">
            <a:solidFill>
              <a:srgbClr val="8CE6F8"/>
            </a:solidFill>
            <a:round/>
            <a:headEnd/>
            <a:tailEnd type="triangle" w="med" len="med"/>
          </a:ln>
        </p:spPr>
        <p:txBody>
          <a:bodyPr lIns="246842" tIns="123420" rIns="246842" bIns="123420"/>
          <a:lstStyle/>
          <a:p>
            <a:endParaRPr lang="en-US"/>
          </a:p>
        </p:txBody>
      </p:sp>
      <p:sp>
        <p:nvSpPr>
          <p:cNvPr id="201754" name="Line 26"/>
          <p:cNvSpPr>
            <a:spLocks noChangeShapeType="1"/>
          </p:cNvSpPr>
          <p:nvPr/>
        </p:nvSpPr>
        <p:spPr bwMode="auto">
          <a:xfrm>
            <a:off x="6450806" y="13132482"/>
            <a:ext cx="0" cy="1061799"/>
          </a:xfrm>
          <a:prstGeom prst="line">
            <a:avLst/>
          </a:prstGeom>
          <a:noFill/>
          <a:ln w="28575">
            <a:solidFill>
              <a:srgbClr val="8CE6F8"/>
            </a:solidFill>
            <a:round/>
            <a:headEnd/>
            <a:tailEnd type="triangle" w="med" len="med"/>
          </a:ln>
        </p:spPr>
        <p:txBody>
          <a:bodyPr lIns="246842" tIns="123420" rIns="246842" bIns="123420"/>
          <a:lstStyle/>
          <a:p>
            <a:endParaRPr lang="en-US"/>
          </a:p>
        </p:txBody>
      </p:sp>
      <p:sp>
        <p:nvSpPr>
          <p:cNvPr id="201755" name="Line 27"/>
          <p:cNvSpPr>
            <a:spLocks noChangeShapeType="1"/>
          </p:cNvSpPr>
          <p:nvPr/>
        </p:nvSpPr>
        <p:spPr bwMode="auto">
          <a:xfrm flipH="1">
            <a:off x="9851234" y="13132482"/>
            <a:ext cx="568821" cy="1055963"/>
          </a:xfrm>
          <a:prstGeom prst="line">
            <a:avLst/>
          </a:prstGeom>
          <a:noFill/>
          <a:ln w="28575">
            <a:solidFill>
              <a:srgbClr val="8CE6F8"/>
            </a:solidFill>
            <a:round/>
            <a:headEnd/>
            <a:tailEnd type="triangle" w="med" len="med"/>
          </a:ln>
        </p:spPr>
        <p:txBody>
          <a:bodyPr lIns="246842" tIns="123420" rIns="246842" bIns="123420"/>
          <a:lstStyle/>
          <a:p>
            <a:endParaRPr lang="en-US"/>
          </a:p>
        </p:txBody>
      </p:sp>
      <p:sp>
        <p:nvSpPr>
          <p:cNvPr id="201756" name="Text Box 28"/>
          <p:cNvSpPr txBox="1">
            <a:spLocks noChangeArrowheads="1"/>
          </p:cNvSpPr>
          <p:nvPr/>
        </p:nvSpPr>
        <p:spPr bwMode="auto">
          <a:xfrm>
            <a:off x="3331666" y="14188442"/>
            <a:ext cx="7088386" cy="1757356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246842" tIns="123420" rIns="246842" bIns="1234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496F5E"/>
                </a:solidFill>
              </a:rPr>
              <a:t>Deduction</a:t>
            </a:r>
            <a:r>
              <a:rPr lang="en-US" b="1">
                <a:solidFill>
                  <a:srgbClr val="660066"/>
                </a:solidFill>
              </a:rPr>
              <a:t>/ Verification</a:t>
            </a:r>
          </a:p>
        </p:txBody>
      </p:sp>
      <p:sp>
        <p:nvSpPr>
          <p:cNvPr id="55325" name="Rectangle 29"/>
          <p:cNvSpPr>
            <a:spLocks noChangeArrowheads="1"/>
          </p:cNvSpPr>
          <p:nvPr/>
        </p:nvSpPr>
        <p:spPr bwMode="auto">
          <a:xfrm>
            <a:off x="0" y="22513649"/>
            <a:ext cx="18639830" cy="100330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246842" tIns="123420" rIns="246842" bIns="123420" anchor="ctr">
            <a:spAutoFit/>
          </a:bodyPr>
          <a:lstStyle/>
          <a:p>
            <a:pPr algn="ctr"/>
            <a:endParaRPr lang="fa-IR" b="1" dirty="0">
              <a:solidFill>
                <a:srgbClr val="000066"/>
              </a:solidFill>
            </a:endParaRPr>
          </a:p>
        </p:txBody>
      </p:sp>
      <p:sp>
        <p:nvSpPr>
          <p:cNvPr id="201759" name="Rectangle 31"/>
          <p:cNvSpPr>
            <a:spLocks noChangeArrowheads="1"/>
          </p:cNvSpPr>
          <p:nvPr/>
        </p:nvSpPr>
        <p:spPr bwMode="auto">
          <a:xfrm>
            <a:off x="12260911" y="5"/>
            <a:ext cx="5528815" cy="320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46842" tIns="123420" rIns="246842" bIns="123420">
            <a:spAutoFit/>
          </a:bodyPr>
          <a:lstStyle/>
          <a:p>
            <a:pPr algn="l">
              <a:defRPr/>
            </a:pPr>
            <a:r>
              <a:rPr lang="en-US" sz="3200" b="1" dirty="0"/>
              <a:t> Helen Heath*, Sarah Cowley, International Journal of NURSING STUDIES, </a:t>
            </a:r>
            <a:r>
              <a:rPr lang="en-US" sz="3200" b="1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41 (2004) 141–150</a:t>
            </a:r>
            <a:endParaRPr lang="en-US" sz="3200" b="1" dirty="0"/>
          </a:p>
          <a:p>
            <a:pPr algn="l">
              <a:defRPr/>
            </a:pPr>
            <a:r>
              <a:rPr lang="en-US" sz="3200" b="1" dirty="0"/>
              <a:t>www.sciencedirect.com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"/>
                            </p:stCondLst>
                            <p:childTnLst>
                              <p:par>
                                <p:cTn id="1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0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20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20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2017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2017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2017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0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0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000"/>
                            </p:stCondLst>
                            <p:childTnLst>
                              <p:par>
                                <p:cTn id="15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0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500"/>
                            </p:stCondLst>
                            <p:childTnLst>
                              <p:par>
                                <p:cTn id="16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0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 animBg="1"/>
      <p:bldP spid="201731" grpId="0"/>
      <p:bldP spid="201732" grpId="0"/>
      <p:bldP spid="201733" grpId="0"/>
      <p:bldP spid="201734" grpId="0"/>
      <p:bldP spid="201735" grpId="0"/>
      <p:bldP spid="201736" grpId="0"/>
      <p:bldP spid="201737" grpId="0"/>
      <p:bldP spid="201738" grpId="0"/>
      <p:bldP spid="201739" grpId="0" animBg="1"/>
      <p:bldP spid="201740" grpId="0" animBg="1"/>
      <p:bldP spid="201741" grpId="0"/>
      <p:bldP spid="201742" grpId="0" animBg="1"/>
      <p:bldP spid="201743" grpId="0" animBg="1"/>
      <p:bldP spid="201744" grpId="0" animBg="1"/>
      <p:bldP spid="201745" grpId="0" animBg="1"/>
      <p:bldP spid="201746" grpId="0" animBg="1"/>
      <p:bldP spid="201747" grpId="0" animBg="1"/>
      <p:bldP spid="201748" grpId="0" animBg="1"/>
      <p:bldP spid="201749" grpId="0" animBg="1"/>
      <p:bldP spid="201750" grpId="0"/>
      <p:bldP spid="201751" grpId="0"/>
      <p:bldP spid="201752" grpId="0"/>
      <p:bldP spid="201753" grpId="0" animBg="1"/>
      <p:bldP spid="201754" grpId="0" animBg="1"/>
      <p:bldP spid="201755" grpId="0" animBg="1"/>
      <p:bldP spid="20175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8600" dirty="0" smtClean="0">
                <a:solidFill>
                  <a:srgbClr val="00B050"/>
                </a:solidFill>
                <a:cs typeface="Times New Roman" pitchFamily="18" charset="0"/>
              </a:rPr>
              <a:t>Induction Approach </a:t>
            </a:r>
            <a:r>
              <a:rPr lang="fa-IR" dirty="0" smtClean="0">
                <a:solidFill>
                  <a:srgbClr val="00B050"/>
                </a:solidFill>
                <a:cs typeface="2  Titr" pitchFamily="2" charset="-78"/>
              </a:rPr>
              <a:t/>
            </a:r>
            <a:br>
              <a:rPr lang="fa-IR" dirty="0" smtClean="0">
                <a:solidFill>
                  <a:srgbClr val="00B050"/>
                </a:solidFill>
                <a:cs typeface="2  Titr" pitchFamily="2" charset="-78"/>
              </a:rPr>
            </a:br>
            <a:r>
              <a:rPr lang="fa-IR" dirty="0" smtClean="0">
                <a:solidFill>
                  <a:srgbClr val="00B050"/>
                </a:solidFill>
                <a:cs typeface="2  Titr" pitchFamily="2" charset="-78"/>
              </a:rPr>
              <a:t>استقرايي</a:t>
            </a:r>
            <a:endParaRPr lang="en-GB" dirty="0" smtClean="0">
              <a:solidFill>
                <a:srgbClr val="00B050"/>
              </a:solidFill>
              <a:cs typeface="2  Titr" pitchFamily="2" charset="-78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GB" smtClean="0"/>
              <a:t>[General research question]</a:t>
            </a:r>
          </a:p>
          <a:p>
            <a:pPr algn="ctr" eaLnBrk="1" hangingPunct="1">
              <a:buFont typeface="Wingdings" pitchFamily="2" charset="2"/>
              <a:buNone/>
            </a:pPr>
            <a:endParaRPr lang="en-GB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GB" smtClean="0"/>
              <a:t>Observation</a:t>
            </a:r>
          </a:p>
          <a:p>
            <a:pPr algn="ctr" eaLnBrk="1" hangingPunct="1">
              <a:buFont typeface="Wingdings" pitchFamily="2" charset="2"/>
              <a:buNone/>
            </a:pPr>
            <a:endParaRPr lang="en-GB" smtClean="0"/>
          </a:p>
          <a:p>
            <a:pPr algn="ctr" eaLnBrk="1" hangingPunct="1">
              <a:buFont typeface="Wingdings" pitchFamily="2" charset="2"/>
              <a:buNone/>
            </a:pPr>
            <a:endParaRPr lang="en-GB" smtClean="0"/>
          </a:p>
          <a:p>
            <a:pPr algn="ctr" eaLnBrk="1" hangingPunct="1">
              <a:buFont typeface="Wingdings" pitchFamily="2" charset="2"/>
              <a:buNone/>
            </a:pPr>
            <a:endParaRPr lang="en-GB" smtClean="0"/>
          </a:p>
          <a:p>
            <a:pPr algn="ctr" eaLnBrk="1" hangingPunct="1">
              <a:buFont typeface="Wingdings" pitchFamily="2" charset="2"/>
              <a:buNone/>
            </a:pPr>
            <a:endParaRPr lang="en-GB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GB" smtClean="0"/>
              <a:t>Theory Formulation </a:t>
            </a:r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>
            <a:off x="9379298" y="13325004"/>
            <a:ext cx="0" cy="531483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lIns="246842" tIns="123420" rIns="246842" bIns="12342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1839575"/>
            <a:ext cx="16202025" cy="10674076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8800" dirty="0" smtClean="0">
                <a:solidFill>
                  <a:schemeClr val="bg1"/>
                </a:solidFill>
              </a:rPr>
              <a:t>1-there are no </a:t>
            </a:r>
            <a:r>
              <a:rPr lang="en-US" sz="8800" b="1" dirty="0" smtClean="0">
                <a:solidFill>
                  <a:srgbClr val="FFCCFF"/>
                </a:solidFill>
              </a:rPr>
              <a:t>universal</a:t>
            </a:r>
            <a:r>
              <a:rPr lang="en-US" sz="8800" dirty="0" smtClean="0">
                <a:solidFill>
                  <a:schemeClr val="bg1"/>
                </a:solidFill>
              </a:rPr>
              <a:t> rules for analyzing and presenting qualitative data. The absence of standard analytic procedures makes it difficult to explain how to do such analyses, how to present findings in such a way that their validity is apparent, and how to replicate studies.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125" y="6886575"/>
            <a:ext cx="16202025" cy="42005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246888" tIns="123444" rIns="246888" bIns="123444" rtlCol="0" anchor="ctr">
            <a:normAutofit fontScale="67500" lnSpcReduction="20000"/>
          </a:bodyPr>
          <a:lstStyle/>
          <a:p>
            <a:pPr marL="0" marR="0" lvl="0" indent="0" algn="ctr" defTabSz="24688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Qualitative data </a:t>
            </a:r>
            <a:r>
              <a:rPr kumimoji="0" lang="en-US" sz="1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analysis</a:t>
            </a:r>
            <a:r>
              <a:rPr kumimoji="0" lang="en-US" sz="1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is a particularly challenging</a:t>
            </a:r>
            <a:br>
              <a:rPr kumimoji="0" lang="en-US" sz="1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enterprise, for three major reasons. </a:t>
            </a:r>
            <a:endParaRPr kumimoji="0" lang="en-US" sz="11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325" y="3305175"/>
            <a:ext cx="16746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/>
              <a:t>challenges of qualitative analysis 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1643957" y="17893072"/>
            <a:ext cx="5513189" cy="2911195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chemeClr val="bg1"/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246842" tIns="123420" rIns="246842" bIns="123420"/>
          <a:lstStyle/>
          <a:p>
            <a:pPr marL="925655" indent="-925655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5400" b="1" i="1" dirty="0">
                <a:solidFill>
                  <a:srgbClr val="FFFFCD"/>
                </a:solidFill>
                <a:latin typeface="Tahoma" pitchFamily="34" charset="0"/>
              </a:rPr>
              <a:t>Validity &amp; </a:t>
            </a:r>
            <a:r>
              <a:rPr lang="en-US" sz="5400" b="1" i="1" dirty="0" smtClean="0">
                <a:solidFill>
                  <a:srgbClr val="FFFFCD"/>
                </a:solidFill>
                <a:latin typeface="Tahoma" pitchFamily="34" charset="0"/>
              </a:rPr>
              <a:t>Reliability</a:t>
            </a:r>
            <a:endParaRPr lang="en-US" sz="5400" b="1" dirty="0">
              <a:solidFill>
                <a:srgbClr val="FFFFCD"/>
              </a:solidFill>
              <a:latin typeface="Tahoma" pitchFamily="34" charset="0"/>
            </a:endParaRP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825103" y="5075636"/>
            <a:ext cx="6616453" cy="1080247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246842" tIns="123420" rIns="246842" bIns="123420">
            <a:spAutoFit/>
          </a:bodyPr>
          <a:lstStyle/>
          <a:p>
            <a:pPr algn="ctr">
              <a:defRPr/>
            </a:pPr>
            <a:r>
              <a:rPr lang="en-US" sz="5400" b="1" i="1" dirty="0">
                <a:solidFill>
                  <a:srgbClr val="FFFFCD"/>
                </a:solidFill>
                <a:latin typeface="Tahoma" pitchFamily="34" charset="0"/>
              </a:rPr>
              <a:t>Trustworthiness </a:t>
            </a:r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9141768" y="19479940"/>
            <a:ext cx="7372796" cy="6097005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246842" tIns="123420" rIns="246842" bIns="123420">
            <a:spAutoFit/>
          </a:bodyPr>
          <a:lstStyle/>
          <a:p>
            <a:pPr algn="ctr"/>
            <a:r>
              <a:rPr lang="en-US" sz="7600" b="1" dirty="0" err="1"/>
              <a:t>Cronbach</a:t>
            </a:r>
            <a:r>
              <a:rPr lang="en-US" dirty="0" err="1">
                <a:solidFill>
                  <a:srgbClr val="FFFF99"/>
                </a:solidFill>
              </a:rPr>
              <a:t>'s</a:t>
            </a:r>
            <a:r>
              <a:rPr lang="en-US" sz="7600" b="1" dirty="0"/>
              <a:t> Alpha</a:t>
            </a:r>
          </a:p>
          <a:p>
            <a:pPr algn="ctr"/>
            <a:endParaRPr lang="en-US" sz="7600" b="1" dirty="0"/>
          </a:p>
          <a:p>
            <a:pPr algn="ctr"/>
            <a:r>
              <a:rPr lang="en-US" sz="7600" b="1" dirty="0" err="1"/>
              <a:t>Choderichardson</a:t>
            </a:r>
            <a:endParaRPr lang="en-US" sz="7600" b="1" dirty="0"/>
          </a:p>
        </p:txBody>
      </p:sp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9141772" y="13657546"/>
            <a:ext cx="7369671" cy="492745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99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246842" tIns="123420" rIns="246842" bIns="123420">
            <a:spAutoFit/>
          </a:bodyPr>
          <a:lstStyle/>
          <a:p>
            <a:pPr algn="ctr" rtl="0"/>
            <a:r>
              <a:rPr lang="en-US" sz="7600" b="1" dirty="0"/>
              <a:t>Face Validity</a:t>
            </a:r>
          </a:p>
          <a:p>
            <a:pPr algn="ctr" rtl="0"/>
            <a:endParaRPr lang="en-US" sz="7600" b="1" dirty="0"/>
          </a:p>
          <a:p>
            <a:pPr algn="ctr" rtl="0"/>
            <a:r>
              <a:rPr lang="en-US" sz="7600" b="1" dirty="0"/>
              <a:t>Content Validity</a:t>
            </a:r>
          </a:p>
        </p:txBody>
      </p:sp>
      <p:sp>
        <p:nvSpPr>
          <p:cNvPr id="119818" name="AutoShape 10"/>
          <p:cNvSpPr>
            <a:spLocks/>
          </p:cNvSpPr>
          <p:nvPr/>
        </p:nvSpPr>
        <p:spPr bwMode="auto">
          <a:xfrm>
            <a:off x="7300915" y="1487693"/>
            <a:ext cx="1559571" cy="10320455"/>
          </a:xfrm>
          <a:prstGeom prst="leftBrace">
            <a:avLst>
              <a:gd name="adj1" fmla="val 47892"/>
              <a:gd name="adj2" fmla="val 50000"/>
            </a:avLst>
          </a:prstGeom>
          <a:noFill/>
          <a:ln w="57150">
            <a:solidFill>
              <a:srgbClr val="FFFF71"/>
            </a:solidFill>
            <a:round/>
            <a:headEnd/>
            <a:tailEnd/>
          </a:ln>
        </p:spPr>
        <p:txBody>
          <a:bodyPr wrap="none" lIns="246842" tIns="123420" rIns="246842" bIns="123420" anchor="ctr"/>
          <a:lstStyle/>
          <a:p>
            <a:endParaRPr lang="fa-IR"/>
          </a:p>
        </p:txBody>
      </p:sp>
      <p:sp>
        <p:nvSpPr>
          <p:cNvPr id="119819" name="AutoShape 11"/>
          <p:cNvSpPr>
            <a:spLocks/>
          </p:cNvSpPr>
          <p:nvPr/>
        </p:nvSpPr>
        <p:spPr bwMode="auto">
          <a:xfrm>
            <a:off x="7300915" y="13925915"/>
            <a:ext cx="1559571" cy="10582989"/>
          </a:xfrm>
          <a:prstGeom prst="leftBrace">
            <a:avLst>
              <a:gd name="adj1" fmla="val 50305"/>
              <a:gd name="adj2" fmla="val 50495"/>
            </a:avLst>
          </a:prstGeom>
          <a:noFill/>
          <a:ln w="57150">
            <a:solidFill>
              <a:srgbClr val="FFFF71"/>
            </a:solidFill>
            <a:round/>
            <a:headEnd/>
            <a:tailEnd/>
          </a:ln>
        </p:spPr>
        <p:txBody>
          <a:bodyPr wrap="none" lIns="246842" tIns="123420" rIns="246842" bIns="123420" anchor="ctr"/>
          <a:lstStyle/>
          <a:p>
            <a:endParaRPr lang="fa-IR"/>
          </a:p>
        </p:txBody>
      </p:sp>
      <p:sp>
        <p:nvSpPr>
          <p:cNvPr id="119820" name="Rectangle 12"/>
          <p:cNvSpPr>
            <a:spLocks noChangeArrowheads="1"/>
          </p:cNvSpPr>
          <p:nvPr/>
        </p:nvSpPr>
        <p:spPr bwMode="auto">
          <a:xfrm>
            <a:off x="9144892" y="2717668"/>
            <a:ext cx="8857357" cy="843610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square" lIns="246842" tIns="123420" rIns="246842" bIns="123420">
            <a:spAutoFit/>
          </a:bodyPr>
          <a:lstStyle/>
          <a:p>
            <a:pPr marL="925655" indent="-925655">
              <a:buFontTx/>
              <a:buChar char="•"/>
            </a:pPr>
            <a:r>
              <a:rPr lang="en-US" sz="7600" b="1" dirty="0"/>
              <a:t>Credibility</a:t>
            </a:r>
          </a:p>
          <a:p>
            <a:pPr marL="925655" indent="-925655">
              <a:buFontTx/>
              <a:buChar char="•"/>
            </a:pPr>
            <a:endParaRPr lang="en-US" sz="7600" b="1" dirty="0"/>
          </a:p>
          <a:p>
            <a:pPr marL="925655" indent="-925655">
              <a:buFontTx/>
              <a:buChar char="•"/>
            </a:pPr>
            <a:r>
              <a:rPr lang="en-US" sz="7600" b="1" dirty="0"/>
              <a:t>Confirm ability</a:t>
            </a:r>
          </a:p>
          <a:p>
            <a:pPr marL="925655" indent="-925655"/>
            <a:endParaRPr lang="en-US" sz="7600" b="1" dirty="0"/>
          </a:p>
          <a:p>
            <a:pPr marL="925655" indent="-925655">
              <a:buFontTx/>
              <a:buChar char="•"/>
            </a:pPr>
            <a:r>
              <a:rPr lang="en-US" sz="7600" b="1" dirty="0"/>
              <a:t>Dependability</a:t>
            </a:r>
          </a:p>
          <a:p>
            <a:pPr marL="925655" indent="-925655">
              <a:buFontTx/>
              <a:buChar char="•"/>
            </a:pPr>
            <a:endParaRPr lang="en-US" sz="7600" b="1" dirty="0"/>
          </a:p>
          <a:p>
            <a:pPr marL="925655" indent="-925655">
              <a:buFontTx/>
              <a:buChar char="•"/>
            </a:pPr>
            <a:r>
              <a:rPr lang="en-US" sz="7600" b="1" dirty="0"/>
              <a:t>Transferability</a:t>
            </a:r>
          </a:p>
        </p:txBody>
      </p:sp>
      <p:sp>
        <p:nvSpPr>
          <p:cNvPr id="119821" name="Text Box 13"/>
          <p:cNvSpPr txBox="1">
            <a:spLocks noChangeArrowheads="1"/>
          </p:cNvSpPr>
          <p:nvPr/>
        </p:nvSpPr>
        <p:spPr bwMode="auto">
          <a:xfrm>
            <a:off x="637580" y="1225153"/>
            <a:ext cx="16305164" cy="213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6842" tIns="123420" rIns="246842" bIns="1234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The Assessment Of Qual. &amp; Quan. Data</a:t>
            </a:r>
          </a:p>
          <a:p>
            <a:pPr algn="ctr">
              <a:spcBef>
                <a:spcPct val="50000"/>
              </a:spcBef>
            </a:pPr>
            <a:r>
              <a:rPr lang="en-US"/>
              <a:t> (Polit 2006):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1525" y="7800975"/>
            <a:ext cx="6627135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(Lincoln &amp; </a:t>
            </a:r>
            <a:r>
              <a:rPr lang="en-US" dirty="0" err="1" smtClean="0"/>
              <a:t>Guba</a:t>
            </a:r>
            <a:r>
              <a:rPr lang="en-US" dirty="0" smtClean="0"/>
              <a:t>, 1985)</a:t>
            </a:r>
            <a:endParaRPr lang="en-US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500"/>
                                        <p:tgtEl>
                                          <p:spTgt spid="119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 animBg="1"/>
      <p:bldP spid="119815" grpId="0" animBg="1"/>
      <p:bldP spid="119816" grpId="0" animBg="1"/>
      <p:bldP spid="119817" grpId="0" animBg="1"/>
      <p:bldP spid="119818" grpId="0" animBg="1"/>
      <p:bldP spid="119819" grpId="0" animBg="1"/>
      <p:bldP spid="119820" grpId="0" animBg="1"/>
      <p:bldP spid="1198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914400" y="3716736"/>
            <a:ext cx="17535525" cy="13375921"/>
          </a:xfrm>
          <a:prstGeom prst="rect">
            <a:avLst/>
          </a:prstGeom>
          <a:gradFill rotWithShape="1">
            <a:gsLst>
              <a:gs pos="0">
                <a:srgbClr val="8C3D91"/>
              </a:gs>
              <a:gs pos="12000">
                <a:srgbClr val="7005D4">
                  <a:alpha val="88000"/>
                </a:srgbClr>
              </a:gs>
              <a:gs pos="30000">
                <a:srgbClr val="181CC7">
                  <a:alpha val="70000"/>
                </a:srgbClr>
              </a:gs>
              <a:gs pos="60001">
                <a:srgbClr val="0A128C">
                  <a:alpha val="39999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246842" tIns="123420" rIns="246842" bIns="123420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FFCD"/>
                </a:solidFill>
              </a:rPr>
              <a:t>Prolong </a:t>
            </a:r>
            <a:r>
              <a:rPr lang="en-US" b="1" dirty="0">
                <a:solidFill>
                  <a:srgbClr val="FFFFCD"/>
                </a:solidFill>
              </a:rPr>
              <a:t>Engagement</a:t>
            </a:r>
            <a:r>
              <a:rPr lang="en-US" b="1" dirty="0"/>
              <a:t>   </a:t>
            </a:r>
            <a:endParaRPr lang="en-US" b="1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b="1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fa-IR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 smtClean="0">
                <a:solidFill>
                  <a:srgbClr val="FFFFCD"/>
                </a:solidFill>
              </a:rPr>
              <a:t>Circular </a:t>
            </a:r>
            <a:r>
              <a:rPr lang="en-US" b="1" dirty="0">
                <a:solidFill>
                  <a:srgbClr val="FFFFCD"/>
                </a:solidFill>
              </a:rPr>
              <a:t>Data Collection &amp; </a:t>
            </a:r>
            <a:r>
              <a:rPr lang="en-US" b="1" dirty="0" smtClean="0">
                <a:solidFill>
                  <a:srgbClr val="FFFFCD"/>
                </a:solidFill>
              </a:rPr>
              <a:t>Analysis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fa-IR" b="1" dirty="0">
              <a:solidFill>
                <a:srgbClr val="FFFFCD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FFCD"/>
                </a:solidFill>
              </a:rPr>
              <a:t>Triangulation </a:t>
            </a:r>
            <a:r>
              <a:rPr lang="en-US" b="1" dirty="0">
                <a:solidFill>
                  <a:srgbClr val="FFFFCD"/>
                </a:solidFill>
              </a:rPr>
              <a:t>View</a:t>
            </a:r>
            <a:r>
              <a:rPr lang="en-US" b="1" dirty="0"/>
              <a:t> ( Method, data, source, time</a:t>
            </a:r>
            <a:r>
              <a:rPr lang="en-US" b="1" dirty="0" smtClean="0"/>
              <a:t>)</a:t>
            </a:r>
          </a:p>
          <a:p>
            <a:pPr algn="l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b="1" dirty="0"/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FFCD"/>
                </a:solidFill>
              </a:rPr>
              <a:t>P</a:t>
            </a:r>
            <a:r>
              <a:rPr lang="en-US" sz="5400" b="1" dirty="0" smtClean="0">
                <a:solidFill>
                  <a:srgbClr val="FFFFCD"/>
                </a:solidFill>
              </a:rPr>
              <a:t>eer </a:t>
            </a:r>
            <a:r>
              <a:rPr lang="en-US" sz="5400" b="1" dirty="0">
                <a:solidFill>
                  <a:srgbClr val="FFFFCD"/>
                </a:solidFill>
              </a:rPr>
              <a:t>Debriefing &amp; Member</a:t>
            </a:r>
            <a:r>
              <a:rPr lang="en-US" b="1" dirty="0">
                <a:solidFill>
                  <a:srgbClr val="FFFFCD"/>
                </a:solidFill>
              </a:rPr>
              <a:t> </a:t>
            </a:r>
            <a:r>
              <a:rPr lang="en-US" sz="5400" b="1" dirty="0" smtClean="0">
                <a:solidFill>
                  <a:srgbClr val="FFFFCD"/>
                </a:solidFill>
              </a:rPr>
              <a:t>Check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FFCD"/>
                </a:solidFill>
              </a:rPr>
              <a:t>Constant </a:t>
            </a:r>
            <a:r>
              <a:rPr lang="en-US" b="1" dirty="0">
                <a:solidFill>
                  <a:srgbClr val="FFFFCD"/>
                </a:solidFill>
              </a:rPr>
              <a:t>Comparison </a:t>
            </a:r>
            <a:r>
              <a:rPr lang="en-US" b="1" dirty="0" smtClean="0">
                <a:solidFill>
                  <a:srgbClr val="FFFFCD"/>
                </a:solidFill>
              </a:rPr>
              <a:t>Analysis</a:t>
            </a:r>
          </a:p>
          <a:p>
            <a:pPr algn="l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b="1" dirty="0">
              <a:solidFill>
                <a:srgbClr val="FFFFCD"/>
              </a:solidFill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5400" b="1" dirty="0" smtClean="0">
                <a:solidFill>
                  <a:srgbClr val="FFFFCD"/>
                </a:solidFill>
              </a:rPr>
              <a:t>Search </a:t>
            </a:r>
            <a:r>
              <a:rPr lang="en-US" sz="5400" b="1" dirty="0">
                <a:solidFill>
                  <a:srgbClr val="FFFFCD"/>
                </a:solidFill>
              </a:rPr>
              <a:t>For Disconfirming Evidence    (Negative Case Analysis)</a:t>
            </a:r>
          </a:p>
        </p:txBody>
      </p:sp>
      <p:sp>
        <p:nvSpPr>
          <p:cNvPr id="83973" name="Rectangle 3"/>
          <p:cNvSpPr>
            <a:spLocks noChangeArrowheads="1"/>
          </p:cNvSpPr>
          <p:nvPr/>
        </p:nvSpPr>
        <p:spPr bwMode="auto">
          <a:xfrm>
            <a:off x="2197150" y="694261"/>
            <a:ext cx="13751719" cy="1572690"/>
          </a:xfrm>
          <a:prstGeom prst="rect">
            <a:avLst/>
          </a:prstGeom>
          <a:gradFill rotWithShape="1">
            <a:gsLst>
              <a:gs pos="0">
                <a:srgbClr val="000034"/>
              </a:gs>
              <a:gs pos="50000">
                <a:srgbClr val="000070"/>
              </a:gs>
              <a:gs pos="100000">
                <a:srgbClr val="00003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246842" tIns="123420" rIns="246842" bIns="123420">
            <a:spAutoFit/>
          </a:bodyPr>
          <a:lstStyle/>
          <a:p>
            <a:pPr algn="ctr" rtl="0"/>
            <a:r>
              <a:rPr lang="en-US" sz="8600" b="1" dirty="0">
                <a:solidFill>
                  <a:srgbClr val="FFFF99"/>
                </a:solidFill>
              </a:rPr>
              <a:t>Credibility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7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7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7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7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7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7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7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7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7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7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7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7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77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77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77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en-US" sz="9600" dirty="0" smtClean="0">
                <a:solidFill>
                  <a:schemeClr val="bg1"/>
                </a:solidFill>
              </a:rPr>
              <a:t>2. The second challenge of qualitative analysis is the </a:t>
            </a:r>
            <a:r>
              <a:rPr lang="en-US" sz="9600" dirty="0" smtClean="0">
                <a:solidFill>
                  <a:srgbClr val="FFFF00"/>
                </a:solidFill>
              </a:rPr>
              <a:t>enormous amount of work required</a:t>
            </a:r>
            <a:r>
              <a:rPr lang="en-US" sz="9600" dirty="0" smtClean="0">
                <a:solidFill>
                  <a:schemeClr val="bg1"/>
                </a:solidFill>
              </a:rPr>
              <a:t>. Qualitative analysts must organize and make sense of </a:t>
            </a:r>
            <a:r>
              <a:rPr lang="en-US" sz="9600" dirty="0" smtClean="0">
                <a:solidFill>
                  <a:srgbClr val="FFFF00"/>
                </a:solidFill>
              </a:rPr>
              <a:t>pages and pages </a:t>
            </a:r>
            <a:r>
              <a:rPr lang="en-US" sz="9600" dirty="0" smtClean="0">
                <a:solidFill>
                  <a:schemeClr val="bg1"/>
                </a:solidFill>
              </a:rPr>
              <a:t>of narrative materials. 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62375"/>
            <a:ext cx="17687925" cy="207264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buNone/>
            </a:pPr>
            <a:r>
              <a:rPr lang="en-US" sz="11500" dirty="0" smtClean="0">
                <a:solidFill>
                  <a:schemeClr val="bg1"/>
                </a:solidFill>
              </a:rPr>
              <a:t>3.The final challenge comes in reducing data for reporting purposes. Quantitative results can </a:t>
            </a:r>
            <a:r>
              <a:rPr lang="en-US" sz="11500" dirty="0" smtClean="0">
                <a:solidFill>
                  <a:srgbClr val="FFFF00"/>
                </a:solidFill>
              </a:rPr>
              <a:t>often be summarized in two or three tables</a:t>
            </a:r>
            <a:r>
              <a:rPr lang="en-US" sz="11500" dirty="0" smtClean="0">
                <a:solidFill>
                  <a:schemeClr val="bg1"/>
                </a:solidFill>
              </a:rPr>
              <a:t>. Qualitative researchers, by contrast, </a:t>
            </a:r>
            <a:r>
              <a:rPr lang="en-US" sz="11500" dirty="0" smtClean="0">
                <a:solidFill>
                  <a:srgbClr val="FFFF00"/>
                </a:solidFill>
              </a:rPr>
              <a:t>must balance the need to be concise with the need to maintain the richness and evidentiary value of their data</a:t>
            </a:r>
            <a:r>
              <a:rPr lang="en-US" sz="1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endParaRPr lang="en-US" sz="115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3363" y="6892350"/>
            <a:ext cx="17606962" cy="1043362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</a:rPr>
              <a:t>Qualitative research could </a:t>
            </a:r>
            <a:r>
              <a:rPr lang="en-US" sz="9600" b="1" dirty="0" smtClean="0">
                <a:solidFill>
                  <a:schemeClr val="accent6">
                    <a:lumMod val="75000"/>
                  </a:schemeClr>
                </a:solidFill>
              </a:rPr>
              <a:t>help</a:t>
            </a:r>
            <a:r>
              <a:rPr lang="en-US" sz="9600" b="1" dirty="0" smtClean="0">
                <a:solidFill>
                  <a:schemeClr val="bg1"/>
                </a:solidFill>
              </a:rPr>
              <a:t> health educators </a:t>
            </a:r>
          </a:p>
          <a:p>
            <a:pPr algn="ctr"/>
            <a:r>
              <a:rPr lang="en-US" sz="9600" b="1" dirty="0" smtClean="0">
                <a:solidFill>
                  <a:srgbClr val="FFFF00"/>
                </a:solidFill>
              </a:rPr>
              <a:t>to improve their understanding the behaviors of </a:t>
            </a:r>
          </a:p>
          <a:p>
            <a:r>
              <a:rPr lang="en-US" sz="9600" b="1" dirty="0" smtClean="0">
                <a:solidFill>
                  <a:schemeClr val="bg1"/>
                </a:solidFill>
              </a:rPr>
              <a:t>individuals and communities as well </a:t>
            </a:r>
            <a:r>
              <a:rPr lang="en-US" sz="9600" b="1" dirty="0" smtClean="0">
                <a:solidFill>
                  <a:srgbClr val="FFFF00"/>
                </a:solidFill>
              </a:rPr>
              <a:t>as factors and conditions that influence their health</a:t>
            </a:r>
            <a:r>
              <a:rPr lang="en-US" sz="9600" b="1" dirty="0" smtClean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8600" y="0"/>
            <a:ext cx="17459325" cy="41433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CanUp">
              <a:avLst>
                <a:gd name="adj" fmla="val 80417"/>
              </a:avLst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A20078"/>
                </a:solidFill>
              </a:rPr>
              <a:t>Opportunities</a:t>
            </a:r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of Qualitative Research in Health Education</a:t>
            </a:r>
            <a:endParaRPr kumimoji="0" lang="en-US" sz="8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1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8358"/>
            <a:ext cx="18002250" cy="2520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8151022" y="13395007"/>
            <a:ext cx="7657207" cy="52352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246842" tIns="123420" rIns="246842" bIns="12342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fa-IR" sz="16200" b="1" dirty="0">
                <a:solidFill>
                  <a:srgbClr val="00FF00"/>
                </a:solidFill>
                <a:latin typeface="Arial Narrow" pitchFamily="34" charset="0"/>
                <a:cs typeface="Titr" pitchFamily="2" charset="-78"/>
              </a:rPr>
              <a:t>خسته نباشيد</a:t>
            </a:r>
            <a:endParaRPr kumimoji="1" lang="en-US" sz="16200" b="1" dirty="0">
              <a:solidFill>
                <a:srgbClr val="00FF00"/>
              </a:solidFill>
              <a:latin typeface="Arial Narrow" pitchFamily="34" charset="0"/>
              <a:cs typeface="Titr" pitchFamily="2" charset="-78"/>
            </a:endParaRPr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title"/>
          </p:nvPr>
        </p:nvSpPr>
        <p:spPr>
          <a:xfrm>
            <a:off x="3047257" y="9159478"/>
            <a:ext cx="12001500" cy="4200525"/>
          </a:xfrm>
        </p:spPr>
        <p:txBody>
          <a:bodyPr/>
          <a:lstStyle/>
          <a:p>
            <a:pPr eaLnBrk="1" hangingPunct="1"/>
            <a:r>
              <a:rPr lang="fa-IR" sz="10800" dirty="0" smtClean="0">
                <a:solidFill>
                  <a:srgbClr val="FFFF00"/>
                </a:solidFill>
                <a:cs typeface="Titr" pitchFamily="2" charset="-78"/>
              </a:rPr>
              <a:t>با تشكر</a:t>
            </a:r>
            <a:endParaRPr lang="en-US" sz="10800" dirty="0" smtClean="0">
              <a:solidFill>
                <a:srgbClr val="FFFF00"/>
              </a:solidFill>
              <a:cs typeface="Titr" pitchFamily="2" charset="-78"/>
            </a:endParaRPr>
          </a:p>
        </p:txBody>
      </p:sp>
      <p:pic>
        <p:nvPicPr>
          <p:cNvPr id="168964" name="Picture 4" descr="Img0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002250" cy="252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5" grpId="0"/>
      <p:bldP spid="168965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921991" y="5192315"/>
            <a:ext cx="16161394" cy="14807082"/>
          </a:xfrm>
          <a:prstGeom prst="rect">
            <a:avLst/>
          </a:prstGeom>
          <a:gradFill rotWithShape="1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246842" tIns="123420" rIns="246842" bIns="12342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a-IR" sz="8600" b="1" dirty="0"/>
              <a:t>افکارو پیش فرض های ذهنی محقق کنار گذاشته می شود (</a:t>
            </a:r>
            <a:r>
              <a:rPr lang="en-US" sz="8600" b="1" dirty="0">
                <a:latin typeface="Times New Roman" pitchFamily="18" charset="0"/>
                <a:cs typeface="Times New Roman" pitchFamily="18" charset="0"/>
              </a:rPr>
              <a:t>Bracketing </a:t>
            </a:r>
            <a:r>
              <a:rPr lang="fa-IR" sz="86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fa-IR" sz="86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fa-IR" sz="8600" b="1" dirty="0">
                <a:latin typeface="Times New Roman" pitchFamily="18" charset="0"/>
                <a:cs typeface="Times New Roman" pitchFamily="18" charset="0"/>
              </a:rPr>
              <a:t> داده ها مرتب با </a:t>
            </a:r>
            <a:r>
              <a:rPr lang="en-US" sz="8600" b="1" dirty="0">
                <a:latin typeface="Times New Roman" pitchFamily="18" charset="0"/>
                <a:cs typeface="Times New Roman" pitchFamily="18" charset="0"/>
              </a:rPr>
              <a:t>Participant</a:t>
            </a:r>
            <a:r>
              <a:rPr lang="fa-IR" sz="8600" b="1" dirty="0">
                <a:latin typeface="Times New Roman" pitchFamily="18" charset="0"/>
                <a:cs typeface="Times New Roman" pitchFamily="18" charset="0"/>
              </a:rPr>
              <a:t> چک می شود (</a:t>
            </a:r>
            <a:r>
              <a:rPr lang="en-US" sz="8600" b="1" dirty="0"/>
              <a:t>Member Check</a:t>
            </a:r>
            <a:r>
              <a:rPr lang="fa-IR" sz="8600" b="1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fa-IR" sz="86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fa-IR" sz="8600" b="1" dirty="0">
                <a:latin typeface="Times New Roman" pitchFamily="18" charset="0"/>
                <a:cs typeface="Times New Roman" pitchFamily="18" charset="0"/>
              </a:rPr>
              <a:t> جریان کدگذاری و آنالیز داده ها توسط ناظرین بازبینی و اصلاح می شود </a:t>
            </a:r>
            <a:r>
              <a:rPr lang="en-US" sz="8600" b="1" dirty="0">
                <a:latin typeface="Times New Roman" pitchFamily="18" charset="0"/>
                <a:cs typeface="Times New Roman" pitchFamily="18" charset="0"/>
              </a:rPr>
              <a:t> Peer Debriefing</a:t>
            </a: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0" y="1487693"/>
            <a:ext cx="17364670" cy="2896129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chemeClr val="bg1"/>
              </a:gs>
              <a:gs pos="100000">
                <a:srgbClr val="0000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246842" tIns="123420" rIns="246842" bIns="123420">
            <a:spAutoFit/>
          </a:bodyPr>
          <a:lstStyle/>
          <a:p>
            <a:pPr algn="ctr">
              <a:defRPr/>
            </a:pPr>
            <a:r>
              <a:rPr lang="fa-IR" sz="8600" b="1" dirty="0">
                <a:solidFill>
                  <a:srgbClr val="FFFF99"/>
                </a:solidFill>
              </a:rPr>
              <a:t>برای قابل تصديق و تأیید بودن داده ها   </a:t>
            </a:r>
            <a:r>
              <a:rPr lang="en-US" sz="8600" b="1" i="1" dirty="0">
                <a:solidFill>
                  <a:srgbClr val="FFFF99"/>
                </a:solidFill>
              </a:rPr>
              <a:t>Confirm 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0" y="6779183"/>
            <a:ext cx="18002250" cy="15468802"/>
          </a:xfrm>
          <a:prstGeom prst="rect">
            <a:avLst/>
          </a:prstGeom>
          <a:gradFill rotWithShape="1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246842" tIns="123420" rIns="246842" bIns="12342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a-IR" sz="8600" b="1" dirty="0">
                <a:latin typeface="Times New Roman" pitchFamily="18" charset="0"/>
                <a:cs typeface="Times New Roman" pitchFamily="18" charset="0"/>
              </a:rPr>
              <a:t> داده های اصلی برای بررسی مجدد دردسترس نگه داشته می شود. </a:t>
            </a:r>
            <a:r>
              <a:rPr lang="en-US" sz="8600" b="1" dirty="0">
                <a:latin typeface="Times New Roman" pitchFamily="18" charset="0"/>
                <a:cs typeface="Times New Roman" pitchFamily="18" charset="0"/>
              </a:rPr>
              <a:t>Original Data Availability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a-IR" sz="8600" b="1" dirty="0">
                <a:latin typeface="Times New Roman" pitchFamily="18" charset="0"/>
                <a:cs typeface="Times New Roman" pitchFamily="18" charset="0"/>
              </a:rPr>
              <a:t> یافته ها مبتنی بر شواهد و  </a:t>
            </a:r>
            <a:r>
              <a:rPr lang="en-US" sz="8600" b="1" dirty="0">
                <a:latin typeface="Times New Roman" pitchFamily="18" charset="0"/>
                <a:cs typeface="Times New Roman" pitchFamily="18" charset="0"/>
              </a:rPr>
              <a:t>Evidence base </a:t>
            </a:r>
            <a:r>
              <a:rPr lang="fa-IR" sz="8600" b="1" dirty="0">
                <a:latin typeface="Times New Roman" pitchFamily="18" charset="0"/>
                <a:cs typeface="Times New Roman" pitchFamily="18" charset="0"/>
              </a:rPr>
              <a:t> خواهد بود.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a-IR" sz="8600" b="1" dirty="0">
                <a:latin typeface="Times New Roman" pitchFamily="18" charset="0"/>
                <a:cs typeface="Times New Roman" pitchFamily="18" charset="0"/>
              </a:rPr>
              <a:t> مراحل بصورت گام به گام انعکاس می یابد</a:t>
            </a:r>
            <a:r>
              <a:rPr lang="en-US" sz="8600" b="1" dirty="0"/>
              <a:t>Stepwise replication</a:t>
            </a:r>
            <a:endParaRPr lang="fa-IR" sz="86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fa-IR" sz="8600" b="1" dirty="0">
                <a:latin typeface="Times New Roman" pitchFamily="18" charset="0"/>
                <a:cs typeface="Times New Roman" pitchFamily="18" charset="0"/>
              </a:rPr>
              <a:t> چالش هایی را که ناظران و همکاران مطرح می کنند مورد رسیدگی و انعکاس خواهد یافت.</a:t>
            </a:r>
            <a:r>
              <a:rPr lang="en-US" sz="8600" b="1" dirty="0">
                <a:latin typeface="Times New Roman" pitchFamily="18" charset="0"/>
                <a:cs typeface="Times New Roman" pitchFamily="18" charset="0"/>
              </a:rPr>
              <a:t> External Reviewer &amp; Debriefing</a:t>
            </a: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1" y="1225155"/>
            <a:ext cx="17508438" cy="375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6842" tIns="123420" rIns="246842" bIns="123420">
            <a:spAutoFit/>
          </a:bodyPr>
          <a:lstStyle/>
          <a:p>
            <a:pPr algn="ctr"/>
            <a:r>
              <a:rPr lang="en-US" sz="7600" b="1" i="1" dirty="0">
                <a:solidFill>
                  <a:srgbClr val="FFFF99"/>
                </a:solidFill>
              </a:rPr>
              <a:t>Dependability</a:t>
            </a:r>
            <a:endParaRPr lang="en-US" sz="7600" b="1" dirty="0">
              <a:solidFill>
                <a:srgbClr val="FFFF99"/>
              </a:solidFill>
            </a:endParaRPr>
          </a:p>
          <a:p>
            <a:pPr algn="ctr"/>
            <a:r>
              <a:rPr lang="fa-IR" sz="7600" b="1" dirty="0">
                <a:solidFill>
                  <a:srgbClr val="FFFF99"/>
                </a:solidFill>
              </a:rPr>
              <a:t>برای قابليت اطمينان،اعتماد و وابستگی از</a:t>
            </a:r>
            <a:r>
              <a:rPr lang="fa-IR" sz="7600" dirty="0">
                <a:solidFill>
                  <a:srgbClr val="FFFF99"/>
                </a:solidFill>
              </a:rPr>
              <a:t> </a:t>
            </a:r>
            <a:r>
              <a:rPr lang="fa-IR" sz="7600" b="1" dirty="0">
                <a:solidFill>
                  <a:srgbClr val="FFFF99"/>
                </a:solidFill>
              </a:rPr>
              <a:t>روشهای زیر استفاده می شود:</a:t>
            </a:r>
            <a:endParaRPr lang="en-US" sz="7600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2197153" y="4661418"/>
            <a:ext cx="12757845" cy="100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6842" tIns="123420" rIns="246842" bIns="123420">
            <a:spAutoFit/>
          </a:bodyPr>
          <a:lstStyle/>
          <a:p>
            <a:pPr algn="l" rtl="0">
              <a:spcBef>
                <a:spcPct val="50000"/>
              </a:spcBef>
            </a:pPr>
            <a:endParaRPr lang="en-US" dirty="0"/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493815" y="8896947"/>
            <a:ext cx="17508438" cy="12821923"/>
          </a:xfrm>
          <a:prstGeom prst="rect">
            <a:avLst/>
          </a:prstGeom>
          <a:gradFill rotWithShape="1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246842" tIns="123420" rIns="246842" bIns="12342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a-IR" sz="8600" b="1" dirty="0"/>
              <a:t> یافته ها با گزارش مطالعات دیگر مقایسه خواهد شد                    </a:t>
            </a:r>
            <a:r>
              <a:rPr lang="en-US" sz="8600" b="1" dirty="0">
                <a:latin typeface="Times New Roman" pitchFamily="18" charset="0"/>
                <a:cs typeface="Times New Roman" pitchFamily="18" charset="0"/>
              </a:rPr>
              <a:t>External report Check</a:t>
            </a:r>
          </a:p>
          <a:p>
            <a:pPr>
              <a:spcBef>
                <a:spcPct val="50000"/>
              </a:spcBef>
            </a:pPr>
            <a:endParaRPr lang="en-US" sz="86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fa-IR" sz="8600" b="1" dirty="0">
                <a:latin typeface="Times New Roman" pitchFamily="18" charset="0"/>
                <a:cs typeface="Times New Roman" pitchFamily="18" charset="0"/>
              </a:rPr>
              <a:t> نمونه گیری به روش تئوریک با حداکثر تنوع انجام خواهد شد   </a:t>
            </a:r>
            <a:r>
              <a:rPr lang="en-US" sz="8600" b="1" dirty="0">
                <a:latin typeface="Times New Roman" pitchFamily="18" charset="0"/>
                <a:cs typeface="Times New Roman" pitchFamily="18" charset="0"/>
              </a:rPr>
              <a:t>Maximum variance of sampling</a:t>
            </a:r>
          </a:p>
          <a:p>
            <a:pPr algn="l" rtl="0">
              <a:spcBef>
                <a:spcPct val="50000"/>
              </a:spcBef>
            </a:pPr>
            <a:endParaRPr lang="en-US" sz="8600" b="1" dirty="0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1772097" y="956786"/>
            <a:ext cx="14176772" cy="289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6842" tIns="123420" rIns="246842" bIns="123420">
            <a:spAutoFit/>
          </a:bodyPr>
          <a:lstStyle/>
          <a:p>
            <a:pPr algn="ctr"/>
            <a:r>
              <a:rPr lang="en-US" sz="8600" b="1" dirty="0">
                <a:solidFill>
                  <a:srgbClr val="FFFF99"/>
                </a:solidFill>
              </a:rPr>
              <a:t>Transferability</a:t>
            </a:r>
          </a:p>
          <a:p>
            <a:pPr algn="ctr"/>
            <a:r>
              <a:rPr lang="fa-IR" sz="8600" b="1" dirty="0">
                <a:solidFill>
                  <a:srgbClr val="FFFF99"/>
                </a:solidFill>
              </a:rPr>
              <a:t>برای </a:t>
            </a:r>
            <a:r>
              <a:rPr lang="fa-IR" sz="8600" dirty="0">
                <a:solidFill>
                  <a:srgbClr val="FFFF99"/>
                </a:solidFill>
              </a:rPr>
              <a:t>قابليت انتقال يا تعميم پذیری نتايج</a:t>
            </a:r>
            <a:endParaRPr lang="en-US" sz="8600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 rot="2651105">
            <a:off x="4942250" y="5665059"/>
            <a:ext cx="6705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In the name of God</a:t>
            </a:r>
          </a:p>
        </p:txBody>
      </p:sp>
      <p:pic>
        <p:nvPicPr>
          <p:cNvPr id="5" name="Picture 4" descr="Wallpaper%20(1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85825"/>
            <a:ext cx="18002250" cy="252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 rot="513607">
            <a:off x="203485" y="3671315"/>
            <a:ext cx="18073919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6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 the name of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84-Polit DF, Beck CT. Essentials of Nursing Research: Methods. Appraisal. and</a:t>
            </a:r>
          </a:p>
          <a:p>
            <a:r>
              <a:rPr lang="en-US" dirty="0" smtClean="0"/>
              <a:t>Utilization. Lippincott Williams &amp; Wilkins. Philadelphia. PA. USA. 8th ed. 2006.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1775"/>
            <a:ext cx="18002250" cy="1661160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11500" b="1" dirty="0" smtClean="0">
                <a:solidFill>
                  <a:srgbClr val="FFFF00"/>
                </a:solidFill>
              </a:rPr>
              <a:t>Rather than thinking of qualitative and quantitative strategies as </a:t>
            </a:r>
            <a:r>
              <a:rPr lang="en-US" sz="11500" b="1" dirty="0" smtClean="0">
                <a:solidFill>
                  <a:srgbClr val="FFC000"/>
                </a:solidFill>
              </a:rPr>
              <a:t>incompatible</a:t>
            </a:r>
            <a:r>
              <a:rPr lang="en-US" sz="11500" b="1" dirty="0" smtClean="0">
                <a:solidFill>
                  <a:srgbClr val="FFFF00"/>
                </a:solidFill>
              </a:rPr>
              <a:t>, they should be seen as </a:t>
            </a:r>
            <a:r>
              <a:rPr lang="en-US" sz="11500" b="1" dirty="0" smtClean="0">
                <a:solidFill>
                  <a:srgbClr val="FFC000"/>
                </a:solidFill>
              </a:rPr>
              <a:t>complementary</a:t>
            </a:r>
            <a:r>
              <a:rPr lang="en-US" sz="11500" b="1" dirty="0" smtClean="0">
                <a:solidFill>
                  <a:srgbClr val="FFFF00"/>
                </a:solidFill>
              </a:rPr>
              <a:t/>
            </a:r>
            <a:br>
              <a:rPr lang="en-US" sz="11500" b="1" dirty="0" smtClean="0">
                <a:solidFill>
                  <a:srgbClr val="FFFF00"/>
                </a:solidFill>
              </a:rPr>
            </a:br>
            <a:endParaRPr lang="en-US" sz="11500" b="1" dirty="0">
              <a:solidFill>
                <a:srgbClr val="FFFF00"/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0271">
            <a:off x="2071572" y="16676800"/>
            <a:ext cx="8740054" cy="870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8600" y="0"/>
            <a:ext cx="17459325" cy="41433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CanUp">
              <a:avLst>
                <a:gd name="adj" fmla="val 80417"/>
              </a:avLst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Opportunities</a:t>
            </a:r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of Qualitative Research in Health Education</a:t>
            </a:r>
            <a:endParaRPr kumimoji="0" lang="en-US" sz="8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775"/>
            <a:ext cx="18002249" cy="4724045"/>
          </a:xfrm>
        </p:spPr>
        <p:txBody>
          <a:bodyPr>
            <a:noAutofit/>
          </a:bodyPr>
          <a:lstStyle/>
          <a:p>
            <a:r>
              <a:rPr lang="en-US" sz="8800" dirty="0" smtClean="0"/>
              <a:t>quantitative and qualitative research can be integrate at different stages of the research process.</a:t>
            </a:r>
            <a:br>
              <a:rPr lang="en-US" sz="8800" dirty="0" smtClean="0"/>
            </a:br>
            <a:endParaRPr lang="en-US" sz="8800" dirty="0"/>
          </a:p>
        </p:txBody>
      </p:sp>
      <p:pic>
        <p:nvPicPr>
          <p:cNvPr id="71682" name="Picture 2" descr="http://caribbean.scielo.org/img/revistas/wimj/v57n5/a06fig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657" y="5895974"/>
            <a:ext cx="16638268" cy="18486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3537943" y="2240282"/>
            <a:ext cx="13368211" cy="114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46888" tIns="123444" rIns="246888" bIns="123444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500" dirty="0"/>
              <a:t>DEDUCTIVE &amp; INDUCTIVE REASONING</a:t>
            </a:r>
          </a:p>
        </p:txBody>
      </p:sp>
      <p:sp>
        <p:nvSpPr>
          <p:cNvPr id="70658" name="AutoShape 2" descr="https://www.interaction-design.org/images/ux-daily/fbf48b64b80a6e6f8e8ad7298b27430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0" name="AutoShape 4" descr="https://www.interaction-design.org/images/ux-daily/fbf48b64b80a6e6f8e8ad7298b27430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2" name="AutoShape 6" descr="https://www.interaction-design.org/images/ux-daily/fbf48b64b80a6e6f8e8ad7298b27430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4" name="AutoShape 8" descr="https://www.interaction-design.org/images/ux-daily/fbf48b64b80a6e6f8e8ad7298b27430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0665" name="Picture 9" descr="E:\93 8 23\congress\kermanshah\fbf48b64b80a6e6f8e8ad7298b2743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5525" y="7724775"/>
            <a:ext cx="13208000" cy="990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nowledge-communication.org/images/qual-vs-qua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-199061"/>
            <a:ext cx="17943760" cy="24916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IGSAW">
  <a:themeElements>
    <a:clrScheme name="">
      <a:dk1>
        <a:srgbClr val="9933FF"/>
      </a:dk1>
      <a:lt1>
        <a:srgbClr val="EAEAEA"/>
      </a:lt1>
      <a:dk2>
        <a:srgbClr val="000066"/>
      </a:dk2>
      <a:lt2>
        <a:srgbClr val="66FFFF"/>
      </a:lt2>
      <a:accent1>
        <a:srgbClr val="33CCFF"/>
      </a:accent1>
      <a:accent2>
        <a:srgbClr val="9999FF"/>
      </a:accent2>
      <a:accent3>
        <a:srgbClr val="AAAAB8"/>
      </a:accent3>
      <a:accent4>
        <a:srgbClr val="C8C8C8"/>
      </a:accent4>
      <a:accent5>
        <a:srgbClr val="ADE2FF"/>
      </a:accent5>
      <a:accent6>
        <a:srgbClr val="8A8AE7"/>
      </a:accent6>
      <a:hlink>
        <a:srgbClr val="CC99FF"/>
      </a:hlink>
      <a:folHlink>
        <a:srgbClr val="008080"/>
      </a:folHlink>
    </a:clrScheme>
    <a:fontScheme name="JIGSAW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IGSAW 1">
        <a:dk1>
          <a:srgbClr val="003366"/>
        </a:dk1>
        <a:lt1>
          <a:srgbClr val="EAEAEA"/>
        </a:lt1>
        <a:dk2>
          <a:srgbClr val="0099CC"/>
        </a:dk2>
        <a:lt2>
          <a:srgbClr val="66FFFF"/>
        </a:lt2>
        <a:accent1>
          <a:srgbClr val="33CCFF"/>
        </a:accent1>
        <a:accent2>
          <a:srgbClr val="9999FF"/>
        </a:accent2>
        <a:accent3>
          <a:srgbClr val="AACAE2"/>
        </a:accent3>
        <a:accent4>
          <a:srgbClr val="C8C8C8"/>
        </a:accent4>
        <a:accent5>
          <a:srgbClr val="ADE2FF"/>
        </a:accent5>
        <a:accent6>
          <a:srgbClr val="8A8AE7"/>
        </a:accent6>
        <a:hlink>
          <a:srgbClr val="CC99FF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IGSAW 2">
        <a:dk1>
          <a:srgbClr val="003366"/>
        </a:dk1>
        <a:lt1>
          <a:srgbClr val="CCECFF"/>
        </a:lt1>
        <a:dk2>
          <a:srgbClr val="0099CC"/>
        </a:dk2>
        <a:lt2>
          <a:srgbClr val="99CCFF"/>
        </a:lt2>
        <a:accent1>
          <a:srgbClr val="33CCFF"/>
        </a:accent1>
        <a:accent2>
          <a:srgbClr val="9999FF"/>
        </a:accent2>
        <a:accent3>
          <a:srgbClr val="E2F4FF"/>
        </a:accent3>
        <a:accent4>
          <a:srgbClr val="002A56"/>
        </a:accent4>
        <a:accent5>
          <a:srgbClr val="ADE2FF"/>
        </a:accent5>
        <a:accent6>
          <a:srgbClr val="8A8AE7"/>
        </a:accent6>
        <a:hlink>
          <a:srgbClr val="CC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GSAW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GSAW 4">
        <a:dk1>
          <a:srgbClr val="000000"/>
        </a:dk1>
        <a:lt1>
          <a:srgbClr val="FFFFFF"/>
        </a:lt1>
        <a:dk2>
          <a:srgbClr val="FF0033"/>
        </a:dk2>
        <a:lt2>
          <a:srgbClr val="FFCCCC"/>
        </a:lt2>
        <a:accent1>
          <a:srgbClr val="0099FF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B92D"/>
        </a:accent6>
        <a:hlink>
          <a:srgbClr val="FFFF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GSAW 5">
        <a:dk1>
          <a:srgbClr val="6B4587"/>
        </a:dk1>
        <a:lt1>
          <a:srgbClr val="CCECFF"/>
        </a:lt1>
        <a:dk2>
          <a:srgbClr val="A67FC4"/>
        </a:dk2>
        <a:lt2>
          <a:srgbClr val="66FFFF"/>
        </a:lt2>
        <a:accent1>
          <a:srgbClr val="0099FF"/>
        </a:accent1>
        <a:accent2>
          <a:srgbClr val="9999FF"/>
        </a:accent2>
        <a:accent3>
          <a:srgbClr val="D0C0DE"/>
        </a:accent3>
        <a:accent4>
          <a:srgbClr val="AEC9DA"/>
        </a:accent4>
        <a:accent5>
          <a:srgbClr val="AACAFF"/>
        </a:accent5>
        <a:accent6>
          <a:srgbClr val="8A8AE7"/>
        </a:accent6>
        <a:hlink>
          <a:srgbClr val="CC99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elling a Product or">
  <a:themeElements>
    <a:clrScheme name="Selling a Product or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lling a Product or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elling a Product or">
  <a:themeElements>
    <a:clrScheme name="Selling a Product or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elling a Product or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JIGSAW 5">
    <a:dk1>
      <a:srgbClr val="6B4587"/>
    </a:dk1>
    <a:lt1>
      <a:srgbClr val="CCECFF"/>
    </a:lt1>
    <a:dk2>
      <a:srgbClr val="A67FC4"/>
    </a:dk2>
    <a:lt2>
      <a:srgbClr val="66FFFF"/>
    </a:lt2>
    <a:accent1>
      <a:srgbClr val="0099FF"/>
    </a:accent1>
    <a:accent2>
      <a:srgbClr val="9999FF"/>
    </a:accent2>
    <a:accent3>
      <a:srgbClr val="D0C0DE"/>
    </a:accent3>
    <a:accent4>
      <a:srgbClr val="AEC9DA"/>
    </a:accent4>
    <a:accent5>
      <a:srgbClr val="AACAFF"/>
    </a:accent5>
    <a:accent6>
      <a:srgbClr val="8A8AE7"/>
    </a:accent6>
    <a:hlink>
      <a:srgbClr val="CC99FF"/>
    </a:hlink>
    <a:folHlink>
      <a:srgbClr val="0099CC"/>
    </a:folHlink>
  </a:clrScheme>
</a:themeOverride>
</file>

<file path=ppt/theme/themeOverride2.xml><?xml version="1.0" encoding="utf-8"?>
<a:themeOverride xmlns:a="http://schemas.openxmlformats.org/drawingml/2006/main">
  <a:clrScheme name="Selling a Product or 4">
    <a:dk1>
      <a:srgbClr val="808080"/>
    </a:dk1>
    <a:lt1>
      <a:srgbClr val="F8F8F8"/>
    </a:lt1>
    <a:dk2>
      <a:srgbClr val="000000"/>
    </a:dk2>
    <a:lt2>
      <a:srgbClr val="FFFFFF"/>
    </a:lt2>
    <a:accent1>
      <a:srgbClr val="CC9900"/>
    </a:accent1>
    <a:accent2>
      <a:srgbClr val="996600"/>
    </a:accent2>
    <a:accent3>
      <a:srgbClr val="AAAAAA"/>
    </a:accent3>
    <a:accent4>
      <a:srgbClr val="D4D4D4"/>
    </a:accent4>
    <a:accent5>
      <a:srgbClr val="E2CAAA"/>
    </a:accent5>
    <a:accent6>
      <a:srgbClr val="8A5C00"/>
    </a:accent6>
    <a:hlink>
      <a:srgbClr val="CCCC00"/>
    </a:hlink>
    <a:folHlink>
      <a:srgbClr val="808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5448</TotalTime>
  <Words>2221</Words>
  <Application>Microsoft Office PowerPoint</Application>
  <PresentationFormat>Custom</PresentationFormat>
  <Paragraphs>476</Paragraphs>
  <Slides>55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55</vt:i4>
      </vt:variant>
    </vt:vector>
  </HeadingPairs>
  <TitlesOfParts>
    <vt:vector size="70" baseType="lpstr">
      <vt:lpstr>2  Titr</vt:lpstr>
      <vt:lpstr>Antique Olive</vt:lpstr>
      <vt:lpstr>Arial</vt:lpstr>
      <vt:lpstr>Arial Narrow</vt:lpstr>
      <vt:lpstr>Calibri</vt:lpstr>
      <vt:lpstr>Symbol</vt:lpstr>
      <vt:lpstr>Tahoma</vt:lpstr>
      <vt:lpstr>Times New Roman</vt:lpstr>
      <vt:lpstr>Titr</vt:lpstr>
      <vt:lpstr>Wingdings</vt:lpstr>
      <vt:lpstr>Office Theme</vt:lpstr>
      <vt:lpstr>JIGSAW</vt:lpstr>
      <vt:lpstr>1_Default Design</vt:lpstr>
      <vt:lpstr>1_Selling a Product or</vt:lpstr>
      <vt:lpstr>Selling a Product or</vt:lpstr>
      <vt:lpstr>PowerPoint Presentation</vt:lpstr>
      <vt:lpstr>Title: Opportunities and Challenges of Qualitative Research in Health Education</vt:lpstr>
      <vt:lpstr>PowerPoint Presentation</vt:lpstr>
      <vt:lpstr>PowerPoint Presentation</vt:lpstr>
      <vt:lpstr>PowerPoint Presentation</vt:lpstr>
      <vt:lpstr>Rather than thinking of qualitative and quantitative strategies as incompatible, they should be seen as complementary </vt:lpstr>
      <vt:lpstr>quantitative and qualitative research can be integrate at different stages of the research process.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DEDUCTIVE Approach</vt:lpstr>
      <vt:lpstr>INDUCTIVE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we need to know to develop this plan:</vt:lpstr>
      <vt:lpstr>What do we need to keep in mind when designing a qualitative study?</vt:lpstr>
      <vt:lpstr>Start with a research topic and a research problem</vt:lpstr>
      <vt:lpstr>Stay away from quantitative language for a good qualitative purpose statement</vt:lpstr>
      <vt:lpstr>Writing good qualitative research questions  (Limited number )</vt:lpstr>
      <vt:lpstr>Design the methods for qualitative study.  </vt:lpstr>
      <vt:lpstr>PowerPoint Presentation</vt:lpstr>
      <vt:lpstr>PowerPoint Presentation</vt:lpstr>
      <vt:lpstr>What types of information can be collected in qualitative research?</vt:lpstr>
      <vt:lpstr>Practical Challenges Using Qualitative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In this analysis process, maybe we use a computer program to help?   Some computer programs available:   Maxqda  http://www.maxqda.com Atlas.ti    http://www.atlasti.de/index.html N6          http://www.qsrinternational.com/  NVivo     http://www.qsrinternational.com/  </vt:lpstr>
      <vt:lpstr>PowerPoint Presentation</vt:lpstr>
      <vt:lpstr>Analyzing Data  Toward Grounded Theories</vt:lpstr>
      <vt:lpstr>PowerPoint Presentation</vt:lpstr>
      <vt:lpstr>Induction Approach  استقرايي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با تشكر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 master</dc:creator>
  <cp:lastModifiedBy>kums</cp:lastModifiedBy>
  <cp:revision>69</cp:revision>
  <dcterms:created xsi:type="dcterms:W3CDTF">2015-04-27T09:43:29Z</dcterms:created>
  <dcterms:modified xsi:type="dcterms:W3CDTF">2015-05-21T04:11:04Z</dcterms:modified>
</cp:coreProperties>
</file>