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1"/>
  </p:notesMasterIdLst>
  <p:sldIdLst>
    <p:sldId id="334" r:id="rId3"/>
    <p:sldId id="281" r:id="rId4"/>
    <p:sldId id="277" r:id="rId5"/>
    <p:sldId id="335" r:id="rId6"/>
    <p:sldId id="337" r:id="rId7"/>
    <p:sldId id="338" r:id="rId8"/>
    <p:sldId id="278" r:id="rId9"/>
    <p:sldId id="339" r:id="rId10"/>
    <p:sldId id="340" r:id="rId11"/>
    <p:sldId id="341" r:id="rId12"/>
    <p:sldId id="312" r:id="rId13"/>
    <p:sldId id="346" r:id="rId14"/>
    <p:sldId id="347" r:id="rId15"/>
    <p:sldId id="348" r:id="rId16"/>
    <p:sldId id="349" r:id="rId17"/>
    <p:sldId id="311" r:id="rId18"/>
    <p:sldId id="353" r:id="rId19"/>
    <p:sldId id="354" r:id="rId20"/>
    <p:sldId id="355" r:id="rId21"/>
    <p:sldId id="350" r:id="rId22"/>
    <p:sldId id="351" r:id="rId23"/>
    <p:sldId id="352" r:id="rId24"/>
    <p:sldId id="308" r:id="rId25"/>
    <p:sldId id="357" r:id="rId26"/>
    <p:sldId id="358" r:id="rId27"/>
    <p:sldId id="360" r:id="rId28"/>
    <p:sldId id="364" r:id="rId29"/>
    <p:sldId id="27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0FB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56" autoAdjust="0"/>
    <p:restoredTop sz="99821" autoAdjust="0"/>
  </p:normalViewPr>
  <p:slideViewPr>
    <p:cSldViewPr snapToGrid="0">
      <p:cViewPr>
        <p:scale>
          <a:sx n="80" d="100"/>
          <a:sy n="80" d="100"/>
        </p:scale>
        <p:origin x="-108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C5F6428-CEA0-4671-84B2-CADF4CAEF884}" type="slidenum">
              <a:rPr lang="en-US"/>
              <a:pPr/>
              <a:t>‹#›</a:t>
            </a:fld>
            <a:endParaRPr lang="en-US"/>
          </a:p>
        </p:txBody>
      </p:sp>
    </p:spTree>
    <p:extLst>
      <p:ext uri="{BB962C8B-B14F-4D97-AF65-F5344CB8AC3E}">
        <p14:creationId xmlns:p14="http://schemas.microsoft.com/office/powerpoint/2010/main" xmlns="" val="1990413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fld id="{40B7C448-49FC-4EC8-9E8A-2E9ECACD154B}" type="datetime1">
              <a:rPr lang="fa-IR" smtClean="0"/>
              <a:pPr/>
              <a:t>08/01/1436</a:t>
            </a:fld>
            <a:endParaRPr lang="en-US"/>
          </a:p>
        </p:txBody>
      </p:sp>
      <p:sp>
        <p:nvSpPr>
          <p:cNvPr id="20485" name="Rectangle 5"/>
          <p:cNvSpPr>
            <a:spLocks noGrp="1" noChangeArrowheads="1"/>
          </p:cNvSpPr>
          <p:nvPr>
            <p:ph type="ftr" sz="quarter" idx="3"/>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20486" name="Rectangle 6"/>
          <p:cNvSpPr>
            <a:spLocks noGrp="1" noChangeArrowheads="1"/>
          </p:cNvSpPr>
          <p:nvPr>
            <p:ph type="sldNum" sz="quarter" idx="4"/>
          </p:nvPr>
        </p:nvSpPr>
        <p:spPr/>
        <p:txBody>
          <a:bodyPr/>
          <a:lstStyle>
            <a:lvl1pPr>
              <a:defRPr/>
            </a:lvl1pPr>
          </a:lstStyle>
          <a:p>
            <a:fld id="{654BBEB2-D50E-416E-B388-A70D15FA7BAF}" type="slidenum">
              <a:rPr lang="en-US"/>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9A67A019-7434-4F16-A097-57F19571CACA}" type="datetime1">
              <a:rPr lang="fa-IR" smtClean="0"/>
              <a:pPr/>
              <a:t>08/01/1436</a:t>
            </a:fld>
            <a:endParaRPr lang="en-US"/>
          </a:p>
        </p:txBody>
      </p:sp>
      <p:sp>
        <p:nvSpPr>
          <p:cNvPr id="5" name="Footer Placeholder 4"/>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6" name="Slide Number Placeholder 5"/>
          <p:cNvSpPr>
            <a:spLocks noGrp="1"/>
          </p:cNvSpPr>
          <p:nvPr>
            <p:ph type="sldNum" sz="quarter" idx="12"/>
          </p:nvPr>
        </p:nvSpPr>
        <p:spPr/>
        <p:txBody>
          <a:bodyPr/>
          <a:lstStyle>
            <a:lvl1pPr>
              <a:defRPr/>
            </a:lvl1pPr>
          </a:lstStyle>
          <a:p>
            <a:fld id="{4F866A97-2F35-4EAC-8F14-530BB598C74E}" type="slidenum">
              <a:rPr lang="en-US"/>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0161AE78-80B8-4C3F-B148-059C0ACE81CD}" type="datetime1">
              <a:rPr lang="fa-IR" smtClean="0"/>
              <a:pPr/>
              <a:t>08/01/1436</a:t>
            </a:fld>
            <a:endParaRPr lang="en-US"/>
          </a:p>
        </p:txBody>
      </p:sp>
      <p:sp>
        <p:nvSpPr>
          <p:cNvPr id="5" name="Footer Placeholder 4"/>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6" name="Slide Number Placeholder 5"/>
          <p:cNvSpPr>
            <a:spLocks noGrp="1"/>
          </p:cNvSpPr>
          <p:nvPr>
            <p:ph type="sldNum" sz="quarter" idx="12"/>
          </p:nvPr>
        </p:nvSpPr>
        <p:spPr/>
        <p:txBody>
          <a:bodyPr/>
          <a:lstStyle>
            <a:lvl1pPr>
              <a:defRPr/>
            </a:lvl1pPr>
          </a:lstStyle>
          <a:p>
            <a:fld id="{F1BF1832-1921-4683-8CFD-18C717C3F136}" type="slidenum">
              <a:rPr lang="en-US"/>
              <a:pPr/>
              <a:t>‹#›</a:t>
            </a:fld>
            <a:endParaRPr lang="en-US"/>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a-IR"/>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7653" name="Rectangle 5"/>
          <p:cNvSpPr>
            <a:spLocks noGrp="1" noChangeArrowheads="1"/>
          </p:cNvSpPr>
          <p:nvPr>
            <p:ph type="dt" sz="half" idx="2"/>
          </p:nvPr>
        </p:nvSpPr>
        <p:spPr/>
        <p:txBody>
          <a:bodyPr/>
          <a:lstStyle>
            <a:lvl1pPr>
              <a:defRPr/>
            </a:lvl1pPr>
          </a:lstStyle>
          <a:p>
            <a:fld id="{0890DB96-1994-4773-BFDD-ED1A2BD7B8C3}" type="datetime1">
              <a:rPr lang="fa-IR" smtClean="0"/>
              <a:pPr/>
              <a:t>08/01/1436</a:t>
            </a:fld>
            <a:endParaRPr lang="en-US"/>
          </a:p>
        </p:txBody>
      </p:sp>
      <p:sp>
        <p:nvSpPr>
          <p:cNvPr id="27654" name="Rectangle 6"/>
          <p:cNvSpPr>
            <a:spLocks noGrp="1" noChangeArrowheads="1"/>
          </p:cNvSpPr>
          <p:nvPr>
            <p:ph type="ftr" sz="quarter" idx="3"/>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27655" name="Rectangle 7"/>
          <p:cNvSpPr>
            <a:spLocks noGrp="1" noChangeArrowheads="1"/>
          </p:cNvSpPr>
          <p:nvPr>
            <p:ph type="sldNum" sz="quarter" idx="4"/>
          </p:nvPr>
        </p:nvSpPr>
        <p:spPr/>
        <p:txBody>
          <a:bodyPr/>
          <a:lstStyle>
            <a:lvl1pPr>
              <a:defRPr/>
            </a:lvl1pPr>
          </a:lstStyle>
          <a:p>
            <a:fld id="{307F08A9-FFB0-4C36-9FCA-EF000905EE17}" type="slidenum">
              <a:rPr lang="en-US"/>
              <a:pPr/>
              <a:t>‹#›</a:t>
            </a:fld>
            <a:endParaRPr lang="en-US"/>
          </a:p>
        </p:txBody>
      </p:sp>
    </p:spTree>
  </p:cSld>
  <p:clrMapOvr>
    <a:masterClrMapping/>
  </p:clrMapOvr>
  <p:transition>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0EF7DE20-C1D8-4263-9F2D-CFD20F663DB1}" type="datetime1">
              <a:rPr lang="fa-IR" smtClean="0"/>
              <a:pPr/>
              <a:t>08/01/1436</a:t>
            </a:fld>
            <a:endParaRPr lang="en-US"/>
          </a:p>
        </p:txBody>
      </p:sp>
      <p:sp>
        <p:nvSpPr>
          <p:cNvPr id="5" name="Footer Placeholder 4"/>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6" name="Slide Number Placeholder 5"/>
          <p:cNvSpPr>
            <a:spLocks noGrp="1"/>
          </p:cNvSpPr>
          <p:nvPr>
            <p:ph type="sldNum" sz="quarter" idx="12"/>
          </p:nvPr>
        </p:nvSpPr>
        <p:spPr/>
        <p:txBody>
          <a:bodyPr/>
          <a:lstStyle>
            <a:lvl1pPr>
              <a:defRPr/>
            </a:lvl1pPr>
          </a:lstStyle>
          <a:p>
            <a:fld id="{49052BD4-D008-41F9-AA05-624B53C687D1}" type="slidenum">
              <a:rPr lang="en-US"/>
              <a:pPr/>
              <a:t>‹#›</a:t>
            </a:fld>
            <a:endParaRPr lang="en-US"/>
          </a:p>
        </p:txBody>
      </p:sp>
    </p:spTree>
  </p:cSld>
  <p:clrMapOvr>
    <a:masterClrMapping/>
  </p:clrMapOvr>
  <p:transition>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358B698-C718-4B74-848B-58A7389BF2DE}" type="datetime1">
              <a:rPr lang="fa-IR" smtClean="0"/>
              <a:pPr/>
              <a:t>08/01/1436</a:t>
            </a:fld>
            <a:endParaRPr lang="en-US"/>
          </a:p>
        </p:txBody>
      </p:sp>
      <p:sp>
        <p:nvSpPr>
          <p:cNvPr id="5" name="Footer Placeholder 4"/>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6" name="Slide Number Placeholder 5"/>
          <p:cNvSpPr>
            <a:spLocks noGrp="1"/>
          </p:cNvSpPr>
          <p:nvPr>
            <p:ph type="sldNum" sz="quarter" idx="12"/>
          </p:nvPr>
        </p:nvSpPr>
        <p:spPr/>
        <p:txBody>
          <a:bodyPr/>
          <a:lstStyle>
            <a:lvl1pPr>
              <a:defRPr/>
            </a:lvl1pPr>
          </a:lstStyle>
          <a:p>
            <a:fld id="{05938202-DD2F-4977-83AC-EF77DDF8B62B}" type="slidenum">
              <a:rPr lang="en-US"/>
              <a:pPr/>
              <a:t>‹#›</a:t>
            </a:fld>
            <a:endParaRPr lang="en-US"/>
          </a:p>
        </p:txBody>
      </p:sp>
    </p:spTree>
  </p:cSld>
  <p:clrMapOvr>
    <a:masterClrMapping/>
  </p:clrMapOvr>
  <p:transition>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2A4D8E04-745D-4D13-B0FE-B4D3E95F6D06}" type="datetime1">
              <a:rPr lang="fa-IR" smtClean="0"/>
              <a:pPr/>
              <a:t>08/01/1436</a:t>
            </a:fld>
            <a:endParaRPr lang="en-US"/>
          </a:p>
        </p:txBody>
      </p:sp>
      <p:sp>
        <p:nvSpPr>
          <p:cNvPr id="6" name="Footer Placeholder 5"/>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7" name="Slide Number Placeholder 6"/>
          <p:cNvSpPr>
            <a:spLocks noGrp="1"/>
          </p:cNvSpPr>
          <p:nvPr>
            <p:ph type="sldNum" sz="quarter" idx="12"/>
          </p:nvPr>
        </p:nvSpPr>
        <p:spPr/>
        <p:txBody>
          <a:bodyPr/>
          <a:lstStyle>
            <a:lvl1pPr>
              <a:defRPr/>
            </a:lvl1pPr>
          </a:lstStyle>
          <a:p>
            <a:fld id="{A262E53F-0A81-485A-9B63-D5C94DFAB5F0}" type="slidenum">
              <a:rPr lang="en-US"/>
              <a:pPr/>
              <a:t>‹#›</a:t>
            </a:fld>
            <a:endParaRPr lang="en-US"/>
          </a:p>
        </p:txBody>
      </p:sp>
    </p:spTree>
  </p:cSld>
  <p:clrMapOvr>
    <a:masterClrMapping/>
  </p:clrMapOvr>
  <p:transition>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FF2FD3E8-6225-40B7-893C-6A940BC981EB}" type="datetime1">
              <a:rPr lang="fa-IR" smtClean="0"/>
              <a:pPr/>
              <a:t>08/01/1436</a:t>
            </a:fld>
            <a:endParaRPr lang="en-US"/>
          </a:p>
        </p:txBody>
      </p:sp>
      <p:sp>
        <p:nvSpPr>
          <p:cNvPr id="8" name="Footer Placeholder 7"/>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9" name="Slide Number Placeholder 8"/>
          <p:cNvSpPr>
            <a:spLocks noGrp="1"/>
          </p:cNvSpPr>
          <p:nvPr>
            <p:ph type="sldNum" sz="quarter" idx="12"/>
          </p:nvPr>
        </p:nvSpPr>
        <p:spPr/>
        <p:txBody>
          <a:bodyPr/>
          <a:lstStyle>
            <a:lvl1pPr>
              <a:defRPr/>
            </a:lvl1pPr>
          </a:lstStyle>
          <a:p>
            <a:fld id="{E123026F-A72E-470B-831F-2E250455D55D}" type="slidenum">
              <a:rPr lang="en-US"/>
              <a:pPr/>
              <a:t>‹#›</a:t>
            </a:fld>
            <a:endParaRPr lang="en-US"/>
          </a:p>
        </p:txBody>
      </p:sp>
    </p:spTree>
  </p:cSld>
  <p:clrMapOvr>
    <a:masterClrMapping/>
  </p:clrMapOvr>
  <p:transition>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84375012-6517-4532-9BB2-BD3AA85B0C62}" type="datetime1">
              <a:rPr lang="fa-IR" smtClean="0"/>
              <a:pPr/>
              <a:t>08/01/1436</a:t>
            </a:fld>
            <a:endParaRPr lang="en-US"/>
          </a:p>
        </p:txBody>
      </p:sp>
      <p:sp>
        <p:nvSpPr>
          <p:cNvPr id="4" name="Footer Placeholder 3"/>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5" name="Slide Number Placeholder 4"/>
          <p:cNvSpPr>
            <a:spLocks noGrp="1"/>
          </p:cNvSpPr>
          <p:nvPr>
            <p:ph type="sldNum" sz="quarter" idx="12"/>
          </p:nvPr>
        </p:nvSpPr>
        <p:spPr/>
        <p:txBody>
          <a:bodyPr/>
          <a:lstStyle>
            <a:lvl1pPr>
              <a:defRPr/>
            </a:lvl1pPr>
          </a:lstStyle>
          <a:p>
            <a:fld id="{4BCCA25F-719D-4326-A07E-CA1AB302CB9D}" type="slidenum">
              <a:rPr lang="en-US"/>
              <a:pPr/>
              <a:t>‹#›</a:t>
            </a:fld>
            <a:endParaRPr lang="en-US"/>
          </a:p>
        </p:txBody>
      </p:sp>
    </p:spTree>
  </p:cSld>
  <p:clrMapOvr>
    <a:masterClrMapping/>
  </p:clrMapOvr>
  <p:transition>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33264-56C5-459C-B607-20B3E9507E3E}" type="datetime1">
              <a:rPr lang="fa-IR" smtClean="0"/>
              <a:pPr/>
              <a:t>08/01/1436</a:t>
            </a:fld>
            <a:endParaRPr lang="en-US"/>
          </a:p>
        </p:txBody>
      </p:sp>
      <p:sp>
        <p:nvSpPr>
          <p:cNvPr id="3" name="Footer Placeholder 2"/>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4" name="Slide Number Placeholder 3"/>
          <p:cNvSpPr>
            <a:spLocks noGrp="1"/>
          </p:cNvSpPr>
          <p:nvPr>
            <p:ph type="sldNum" sz="quarter" idx="12"/>
          </p:nvPr>
        </p:nvSpPr>
        <p:spPr/>
        <p:txBody>
          <a:bodyPr/>
          <a:lstStyle>
            <a:lvl1pPr>
              <a:defRPr/>
            </a:lvl1pPr>
          </a:lstStyle>
          <a:p>
            <a:fld id="{4FF0372A-C283-4E5C-98D5-82A0CD5D8AD5}" type="slidenum">
              <a:rPr lang="en-US"/>
              <a:pPr/>
              <a:t>‹#›</a:t>
            </a:fld>
            <a:endParaRPr lang="en-US"/>
          </a:p>
        </p:txBody>
      </p:sp>
    </p:spTree>
  </p:cSld>
  <p:clrMapOvr>
    <a:masterClrMapping/>
  </p:clrMapOvr>
  <p:transition>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41AB32-1F42-473B-BEB8-68FEB02435B8}" type="datetime1">
              <a:rPr lang="fa-IR" smtClean="0"/>
              <a:pPr/>
              <a:t>08/01/1436</a:t>
            </a:fld>
            <a:endParaRPr lang="en-US"/>
          </a:p>
        </p:txBody>
      </p:sp>
      <p:sp>
        <p:nvSpPr>
          <p:cNvPr id="6" name="Footer Placeholder 5"/>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7" name="Slide Number Placeholder 6"/>
          <p:cNvSpPr>
            <a:spLocks noGrp="1"/>
          </p:cNvSpPr>
          <p:nvPr>
            <p:ph type="sldNum" sz="quarter" idx="12"/>
          </p:nvPr>
        </p:nvSpPr>
        <p:spPr/>
        <p:txBody>
          <a:bodyPr/>
          <a:lstStyle>
            <a:lvl1pPr>
              <a:defRPr/>
            </a:lvl1pPr>
          </a:lstStyle>
          <a:p>
            <a:fld id="{1C74EBF3-6030-4F0D-90A2-CFD3905E5BFA}" type="slidenum">
              <a:rPr lang="en-US"/>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C12CC618-02DE-47DB-893A-C6B9AC8F389F}" type="datetime1">
              <a:rPr lang="fa-IR" smtClean="0"/>
              <a:pPr/>
              <a:t>08/01/1436</a:t>
            </a:fld>
            <a:endParaRPr lang="en-US"/>
          </a:p>
        </p:txBody>
      </p:sp>
      <p:sp>
        <p:nvSpPr>
          <p:cNvPr id="5" name="Footer Placeholder 4"/>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6" name="Slide Number Placeholder 5"/>
          <p:cNvSpPr>
            <a:spLocks noGrp="1"/>
          </p:cNvSpPr>
          <p:nvPr>
            <p:ph type="sldNum" sz="quarter" idx="12"/>
          </p:nvPr>
        </p:nvSpPr>
        <p:spPr/>
        <p:txBody>
          <a:bodyPr/>
          <a:lstStyle>
            <a:lvl1pPr>
              <a:defRPr/>
            </a:lvl1pPr>
          </a:lstStyle>
          <a:p>
            <a:fld id="{515A5A11-28E3-4115-9035-958F1F2F6BC5}" type="slidenum">
              <a:rPr lang="en-US"/>
              <a:pPr/>
              <a:t>‹#›</a:t>
            </a:fld>
            <a:endParaRPr lang="en-US"/>
          </a:p>
        </p:txBody>
      </p:sp>
    </p:spTree>
  </p:cSld>
  <p:clrMapOvr>
    <a:masterClrMapping/>
  </p:clrMapOvr>
  <p:transition>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822EAFC-5506-4AAC-A736-4DEFD296C143}" type="datetime1">
              <a:rPr lang="fa-IR" smtClean="0"/>
              <a:pPr/>
              <a:t>08/01/1436</a:t>
            </a:fld>
            <a:endParaRPr lang="en-US"/>
          </a:p>
        </p:txBody>
      </p:sp>
      <p:sp>
        <p:nvSpPr>
          <p:cNvPr id="6" name="Footer Placeholder 5"/>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7" name="Slide Number Placeholder 6"/>
          <p:cNvSpPr>
            <a:spLocks noGrp="1"/>
          </p:cNvSpPr>
          <p:nvPr>
            <p:ph type="sldNum" sz="quarter" idx="12"/>
          </p:nvPr>
        </p:nvSpPr>
        <p:spPr/>
        <p:txBody>
          <a:bodyPr/>
          <a:lstStyle>
            <a:lvl1pPr>
              <a:defRPr/>
            </a:lvl1pPr>
          </a:lstStyle>
          <a:p>
            <a:fld id="{E25A4CE6-3439-422C-A89B-86DF920168AC}" type="slidenum">
              <a:rPr lang="en-US"/>
              <a:pPr/>
              <a:t>‹#›</a:t>
            </a:fld>
            <a:endParaRPr lang="en-US"/>
          </a:p>
        </p:txBody>
      </p:sp>
    </p:spTree>
  </p:cSld>
  <p:clrMapOvr>
    <a:masterClrMapping/>
  </p:clrMapOvr>
  <p:transition>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7BDBCEB2-5938-4A9F-A593-49D1EF5DD7FD}" type="datetime1">
              <a:rPr lang="fa-IR" smtClean="0"/>
              <a:pPr/>
              <a:t>08/01/1436</a:t>
            </a:fld>
            <a:endParaRPr lang="en-US"/>
          </a:p>
        </p:txBody>
      </p:sp>
      <p:sp>
        <p:nvSpPr>
          <p:cNvPr id="5" name="Footer Placeholder 4"/>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6" name="Slide Number Placeholder 5"/>
          <p:cNvSpPr>
            <a:spLocks noGrp="1"/>
          </p:cNvSpPr>
          <p:nvPr>
            <p:ph type="sldNum" sz="quarter" idx="12"/>
          </p:nvPr>
        </p:nvSpPr>
        <p:spPr/>
        <p:txBody>
          <a:bodyPr/>
          <a:lstStyle>
            <a:lvl1pPr>
              <a:defRPr/>
            </a:lvl1pPr>
          </a:lstStyle>
          <a:p>
            <a:fld id="{FC946A16-24D6-4582-B463-D82FD125F2F7}" type="slidenum">
              <a:rPr lang="en-US"/>
              <a:pPr/>
              <a:t>‹#›</a:t>
            </a:fld>
            <a:endParaRPr lang="en-US"/>
          </a:p>
        </p:txBody>
      </p:sp>
    </p:spTree>
  </p:cSld>
  <p:clrMapOvr>
    <a:masterClrMapping/>
  </p:clrMapOvr>
  <p:transition>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C2A21260-A219-4667-B7C7-B58EE7D61A22}" type="datetime1">
              <a:rPr lang="fa-IR" smtClean="0"/>
              <a:pPr/>
              <a:t>08/01/1436</a:t>
            </a:fld>
            <a:endParaRPr lang="en-US"/>
          </a:p>
        </p:txBody>
      </p:sp>
      <p:sp>
        <p:nvSpPr>
          <p:cNvPr id="5" name="Footer Placeholder 4"/>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6" name="Slide Number Placeholder 5"/>
          <p:cNvSpPr>
            <a:spLocks noGrp="1"/>
          </p:cNvSpPr>
          <p:nvPr>
            <p:ph type="sldNum" sz="quarter" idx="12"/>
          </p:nvPr>
        </p:nvSpPr>
        <p:spPr/>
        <p:txBody>
          <a:bodyPr/>
          <a:lstStyle>
            <a:lvl1pPr>
              <a:defRPr/>
            </a:lvl1pPr>
          </a:lstStyle>
          <a:p>
            <a:fld id="{E126DAEE-AF29-4173-B8E1-8A6B6E6F6991}" type="slidenum">
              <a:rPr lang="en-US"/>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1860AD9-C187-45EA-BD15-0A82F4562C43}" type="datetime1">
              <a:rPr lang="fa-IR" smtClean="0"/>
              <a:pPr/>
              <a:t>08/01/1436</a:t>
            </a:fld>
            <a:endParaRPr lang="en-US"/>
          </a:p>
        </p:txBody>
      </p:sp>
      <p:sp>
        <p:nvSpPr>
          <p:cNvPr id="5" name="Footer Placeholder 4"/>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6" name="Slide Number Placeholder 5"/>
          <p:cNvSpPr>
            <a:spLocks noGrp="1"/>
          </p:cNvSpPr>
          <p:nvPr>
            <p:ph type="sldNum" sz="quarter" idx="12"/>
          </p:nvPr>
        </p:nvSpPr>
        <p:spPr/>
        <p:txBody>
          <a:bodyPr/>
          <a:lstStyle>
            <a:lvl1pPr>
              <a:defRPr/>
            </a:lvl1pPr>
          </a:lstStyle>
          <a:p>
            <a:fld id="{A07F14D4-9E5C-4381-AE30-5A8BF3C16FEC}" type="slidenum">
              <a:rPr lang="en-US"/>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0243C38A-EF05-4020-B09C-F8FAD5A4F05B}" type="datetime1">
              <a:rPr lang="fa-IR" smtClean="0"/>
              <a:pPr/>
              <a:t>08/01/1436</a:t>
            </a:fld>
            <a:endParaRPr lang="en-US"/>
          </a:p>
        </p:txBody>
      </p:sp>
      <p:sp>
        <p:nvSpPr>
          <p:cNvPr id="6" name="Footer Placeholder 5"/>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7" name="Slide Number Placeholder 6"/>
          <p:cNvSpPr>
            <a:spLocks noGrp="1"/>
          </p:cNvSpPr>
          <p:nvPr>
            <p:ph type="sldNum" sz="quarter" idx="12"/>
          </p:nvPr>
        </p:nvSpPr>
        <p:spPr/>
        <p:txBody>
          <a:bodyPr/>
          <a:lstStyle>
            <a:lvl1pPr>
              <a:defRPr/>
            </a:lvl1pPr>
          </a:lstStyle>
          <a:p>
            <a:fld id="{57E24602-1FCF-4A03-AD51-981A446146B5}" type="slidenum">
              <a:rPr lang="en-US"/>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F46ABAB3-3539-4C48-B6D6-49529F32F7E5}" type="datetime1">
              <a:rPr lang="fa-IR" smtClean="0"/>
              <a:pPr/>
              <a:t>08/01/1436</a:t>
            </a:fld>
            <a:endParaRPr lang="en-US"/>
          </a:p>
        </p:txBody>
      </p:sp>
      <p:sp>
        <p:nvSpPr>
          <p:cNvPr id="8" name="Footer Placeholder 7"/>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9" name="Slide Number Placeholder 8"/>
          <p:cNvSpPr>
            <a:spLocks noGrp="1"/>
          </p:cNvSpPr>
          <p:nvPr>
            <p:ph type="sldNum" sz="quarter" idx="12"/>
          </p:nvPr>
        </p:nvSpPr>
        <p:spPr/>
        <p:txBody>
          <a:bodyPr/>
          <a:lstStyle>
            <a:lvl1pPr>
              <a:defRPr/>
            </a:lvl1pPr>
          </a:lstStyle>
          <a:p>
            <a:fld id="{DBE814A5-521F-48C4-9AAA-2718D1B812F3}" type="slidenum">
              <a:rPr lang="en-US"/>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C87DA4A3-16AF-40B9-84BB-B6CFD50D1DDF}" type="datetime1">
              <a:rPr lang="fa-IR" smtClean="0"/>
              <a:pPr/>
              <a:t>08/01/1436</a:t>
            </a:fld>
            <a:endParaRPr lang="en-US"/>
          </a:p>
        </p:txBody>
      </p:sp>
      <p:sp>
        <p:nvSpPr>
          <p:cNvPr id="4" name="Footer Placeholder 3"/>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5" name="Slide Number Placeholder 4"/>
          <p:cNvSpPr>
            <a:spLocks noGrp="1"/>
          </p:cNvSpPr>
          <p:nvPr>
            <p:ph type="sldNum" sz="quarter" idx="12"/>
          </p:nvPr>
        </p:nvSpPr>
        <p:spPr/>
        <p:txBody>
          <a:bodyPr/>
          <a:lstStyle>
            <a:lvl1pPr>
              <a:defRPr/>
            </a:lvl1pPr>
          </a:lstStyle>
          <a:p>
            <a:fld id="{91730CB3-83A9-4636-9D64-5950DF4D0A50}" type="slidenum">
              <a:rPr lang="en-US"/>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A35FF57-D904-43DF-A826-2F3710311C10}" type="datetime1">
              <a:rPr lang="fa-IR" smtClean="0"/>
              <a:pPr/>
              <a:t>08/01/1436</a:t>
            </a:fld>
            <a:endParaRPr lang="en-US"/>
          </a:p>
        </p:txBody>
      </p:sp>
      <p:sp>
        <p:nvSpPr>
          <p:cNvPr id="3" name="Footer Placeholder 2"/>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4" name="Slide Number Placeholder 3"/>
          <p:cNvSpPr>
            <a:spLocks noGrp="1"/>
          </p:cNvSpPr>
          <p:nvPr>
            <p:ph type="sldNum" sz="quarter" idx="12"/>
          </p:nvPr>
        </p:nvSpPr>
        <p:spPr/>
        <p:txBody>
          <a:bodyPr/>
          <a:lstStyle>
            <a:lvl1pPr>
              <a:defRPr/>
            </a:lvl1pPr>
          </a:lstStyle>
          <a:p>
            <a:fld id="{1441F99F-259B-48D9-ABC1-8F835AAAE871}" type="slidenum">
              <a:rPr lang="en-US"/>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76ACBF5-F3C2-42B4-BC45-ECAC630E39F1}" type="datetime1">
              <a:rPr lang="fa-IR" smtClean="0"/>
              <a:pPr/>
              <a:t>08/01/1436</a:t>
            </a:fld>
            <a:endParaRPr lang="en-US"/>
          </a:p>
        </p:txBody>
      </p:sp>
      <p:sp>
        <p:nvSpPr>
          <p:cNvPr id="6" name="Footer Placeholder 5"/>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7" name="Slide Number Placeholder 6"/>
          <p:cNvSpPr>
            <a:spLocks noGrp="1"/>
          </p:cNvSpPr>
          <p:nvPr>
            <p:ph type="sldNum" sz="quarter" idx="12"/>
          </p:nvPr>
        </p:nvSpPr>
        <p:spPr/>
        <p:txBody>
          <a:bodyPr/>
          <a:lstStyle>
            <a:lvl1pPr>
              <a:defRPr/>
            </a:lvl1pPr>
          </a:lstStyle>
          <a:p>
            <a:fld id="{8F419F92-D267-4B44-A663-F37B4A88ABEC}" type="slidenum">
              <a:rPr lang="en-US"/>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CA79937-92F1-4F94-A61F-83FF7D518183}" type="datetime1">
              <a:rPr lang="fa-IR" smtClean="0"/>
              <a:pPr/>
              <a:t>08/01/1436</a:t>
            </a:fld>
            <a:endParaRPr lang="en-US"/>
          </a:p>
        </p:txBody>
      </p:sp>
      <p:sp>
        <p:nvSpPr>
          <p:cNvPr id="6" name="Footer Placeholder 5"/>
          <p:cNvSpPr>
            <a:spLocks noGrp="1"/>
          </p:cNvSpPr>
          <p:nvPr>
            <p:ph type="ftr" sz="quarter" idx="11"/>
          </p:nvPr>
        </p:nvSpPr>
        <p:spPr/>
        <p:txBody>
          <a:bodyPr/>
          <a:lstStyle>
            <a:lvl1pPr>
              <a:defRPr/>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7" name="Slide Number Placeholder 6"/>
          <p:cNvSpPr>
            <a:spLocks noGrp="1"/>
          </p:cNvSpPr>
          <p:nvPr>
            <p:ph type="sldNum" sz="quarter" idx="12"/>
          </p:nvPr>
        </p:nvSpPr>
        <p:spPr/>
        <p:txBody>
          <a:bodyPr/>
          <a:lstStyle>
            <a:lvl1pPr>
              <a:defRPr/>
            </a:lvl1pPr>
          </a:lstStyle>
          <a:p>
            <a:fld id="{A7CE8825-AD31-42FF-9CCC-916DD94A7C13}" type="slidenum">
              <a:rPr lang="en-US"/>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FD3C037-A977-4F85-BA97-884C36765137}" type="datetime1">
              <a:rPr lang="fa-IR" smtClean="0"/>
              <a:pPr/>
              <a:t>08/01/1436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FCEF74-2DA6-4851-9CAD-62675FCB6C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circle/>
  </p:transition>
  <p:hf sldNum="0" hdr="0" ftr="0" dt="0"/>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charset="0"/>
          <a:cs typeface="Arial" charset="0"/>
        </a:defRPr>
      </a:lvl2pPr>
      <a:lvl3pPr algn="l" rtl="1" eaLnBrk="1" fontAlgn="base" hangingPunct="1">
        <a:spcBef>
          <a:spcPct val="0"/>
        </a:spcBef>
        <a:spcAft>
          <a:spcPct val="0"/>
        </a:spcAft>
        <a:buClr>
          <a:schemeClr val="tx1"/>
        </a:buClr>
        <a:defRPr sz="3200">
          <a:solidFill>
            <a:schemeClr val="tx1"/>
          </a:solidFill>
          <a:latin typeface="Arial" charset="0"/>
          <a:cs typeface="Arial" charset="0"/>
        </a:defRPr>
      </a:lvl3pPr>
      <a:lvl4pPr algn="l" rtl="1" eaLnBrk="1" fontAlgn="base" hangingPunct="1">
        <a:spcBef>
          <a:spcPct val="0"/>
        </a:spcBef>
        <a:spcAft>
          <a:spcPct val="0"/>
        </a:spcAft>
        <a:buClr>
          <a:schemeClr val="tx1"/>
        </a:buClr>
        <a:defRPr sz="3200">
          <a:solidFill>
            <a:schemeClr val="tx1"/>
          </a:solidFill>
          <a:latin typeface="Arial" charset="0"/>
          <a:cs typeface="Arial" charset="0"/>
        </a:defRPr>
      </a:lvl4pPr>
      <a:lvl5pPr algn="l" rtl="1"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1"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1"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1"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1"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a-IR"/>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9699830-B938-4DD2-811A-7F0C38735786}" type="datetime1">
              <a:rPr lang="fa-IR" smtClean="0"/>
              <a:pPr/>
              <a:t>08/01/1436</a:t>
            </a:fld>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fa-IR" smtClean="0"/>
              <a:t>تأثیر آموزش بر ارتقای رفتارهای پیشگیری کننده از بیماری های قلبی و عروقی در سرآشپزهای شهر یزد                                    1391/5/28 </a:t>
            </a:r>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E9AB1A-9279-411B-A481-012B7DEC7D8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hf sldNum="0" hdr="0" ft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url?sa=i&amp;rct=j&amp;q=&amp;esrc=s&amp;frm=1&amp;source=images&amp;cd=&amp;cad=rja&amp;uact=8&amp;ved=0CAcQjRw&amp;url=http://www.ilovechefs.com/&amp;ei=NihTVeqmDYHNsAHtrYCwBA&amp;psig=AFQjCNGtlej4xhEYnNMQreui6DGfXI_ucQ&amp;ust=143159951878374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cad=rja&amp;uact=8&amp;ved=0CAcQjRw&amp;url=http://www.bimbingan.org/metodologi-penelitian-bersifat-ilmiah.htm&amp;ei=G_tUVfjBCIOc7galw4DwBw&amp;psig=AFQjCNFNQ3iCEUZ_nxmm8LxjCVaX6IPLNQ&amp;ust=143171904306791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uact=8&amp;ved=0CAcQjRw&amp;url=http://www.halifaxlearning.com/our-approach/our-results/&amp;ei=259VVd-YGozXUci5gPAI&amp;psig=AFQjCNEckpjqsEojt466Iiee1jjPzn4cWQ&amp;ust=1431761203152111"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frm=1&amp;source=images&amp;cd=&amp;cad=rja&amp;uact=8&amp;ved=0CAcQjRw&amp;url=http://shepmodel.tbzmed.ac.ir/?PageID=64&amp;ei=EtxYVfTsPMGd7gaUmoOgDA&amp;psig=AFQjCNFMa4Vm5YvV_Y5Y6r6zJ54PkwiNUQ&amp;ust=143197323800212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CAcQjRw&amp;url=http://www.mehrnews.com/news/2373030/%D8%A7%D9%81%D8%B2%D8%A7%DB%8C%D8%B4-%D8%A8%DB%8C%D9%85%D8%A7%D8%B1%DB%8C-%D9%87%D8%A7%DB%8C-%D9%82%D9%84%D8%A8%DB%8C-%D9%88-%D8%B9%D8%B1%D9%88%D9%82%DB%8C-%D8%A8%D8%A7-%D9%85%D8%B5%D8%B1%D9%81-%D8%B1%D9%88%D8%BA%D9%86-%D9%BE%D8%A7%D9%84%D9%85&amp;ei=uAVTVYKZNMPpUtXHgMAD&amp;psig=AFQjCNFjz9YZB0ZbyXvTKSD8SSs46R5FJA&amp;ust=1431590515143595" TargetMode="External"/><Relationship Id="rId5" Type="http://schemas.openxmlformats.org/officeDocument/2006/relationships/image" Target="../media/image7.jpeg"/><Relationship Id="rId4" Type="http://schemas.openxmlformats.org/officeDocument/2006/relationships/hyperlink" Target="http://www.google.com/url?sa=i&amp;rct=j&amp;q=&amp;esrc=s&amp;frm=1&amp;source=images&amp;cd=&amp;ved=0CAcQjRw&amp;url=http://vista.ir/article/292419/%D8%A8%DB%8C%D9%85%D8%A7%D8%B1%DB%8C-%D9%87%D8%A7%DB%8C-%D8%B9%D8%B6%D9%84%D8%A7%D9%86%DB%8C-%D9%82%D9%84%D8%A8&amp;ei=_ARTVYT9OMHoUK2rgNAB&amp;psig=AFQjCNFjz9YZB0ZbyXvTKSD8SSs46R5FJA&amp;ust=143159051514359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m/url?sa=i&amp;rct=j&amp;q=&amp;esrc=s&amp;frm=1&amp;source=images&amp;cd=&amp;cad=rja&amp;uact=8&amp;ved=0CAcQjRw&amp;url=http://www.ssu.ac.ir/index.php?id=8161&amp;ei=fAVTVfa8CIbxUt-MgdgH&amp;psig=AFQjCNFjz9YZB0ZbyXvTKSD8SSs46R5FJA&amp;ust=143159051514359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url?sa=i&amp;rct=j&amp;q=&amp;esrc=s&amp;frm=1&amp;source=images&amp;cd=&amp;cad=rja&amp;uact=8&amp;ved=0CAcQjRw&amp;url=http://www.ilovechefs.com/&amp;ei=NihTVeqmDYHNsAHtrYCwBA&amp;psig=AFQjCNGtlej4xhEYnNMQreui6DGfXI_ucQ&amp;ust=143159951878374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url?sa=i&amp;rct=j&amp;q=&amp;esrc=s&amp;frm=1&amp;source=images&amp;cd=&amp;cad=rja&amp;uact=8&amp;ved=0CAcQjRw&amp;url=http://www.ilovechefs.com/&amp;ei=NihTVeqmDYHNsAHtrYCwBA&amp;psig=AFQjCNGtlej4xhEYnNMQreui6DGfXI_ucQ&amp;ust=143159951878374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6" name="Picture 2" descr="C:\Users\Sandrous\Desktop\Picture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398816" y="2968831"/>
            <a:ext cx="4346368" cy="369332"/>
          </a:xfrm>
          <a:prstGeom prst="rect">
            <a:avLst/>
          </a:prstGeom>
          <a:noFill/>
        </p:spPr>
        <p:txBody>
          <a:bodyPr wrap="square" rtlCol="1">
            <a:spAutoFit/>
          </a:bodyPr>
          <a:lstStyle/>
          <a:p>
            <a:endParaRPr lang="fa-IR" dirty="0"/>
          </a:p>
        </p:txBody>
      </p:sp>
      <p:sp>
        <p:nvSpPr>
          <p:cNvPr id="6" name="Title 1"/>
          <p:cNvSpPr txBox="1">
            <a:spLocks/>
          </p:cNvSpPr>
          <p:nvPr/>
        </p:nvSpPr>
        <p:spPr bwMode="auto">
          <a:xfrm>
            <a:off x="469812" y="3448749"/>
            <a:ext cx="8187300" cy="1470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rtl="1">
              <a:buClr>
                <a:schemeClr val="tx1"/>
              </a:buClr>
            </a:pPr>
            <a:r>
              <a:rPr kumimoji="0" lang="en-US" sz="32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Title:</a:t>
            </a:r>
            <a:endParaRPr kumimoji="0" lang="fa-IR" sz="32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ctr">
              <a:buClr>
                <a:schemeClr val="tx1"/>
              </a:buClr>
            </a:pPr>
            <a:r>
              <a:rPr lang="en-US" sz="2400" b="1" dirty="0" smtClean="0">
                <a:latin typeface="Book Antiqua" pitchFamily="18" charset="0"/>
                <a:cs typeface="Times New Roman" pitchFamily="18" charset="0"/>
              </a:rPr>
              <a:t>The effect of education on promoting behaviors of Preventing Cardiovascular Diseases </a:t>
            </a:r>
            <a:r>
              <a:rPr lang="en-US" sz="2400" b="1" dirty="0" smtClean="0">
                <a:latin typeface="Book Antiqua" pitchFamily="18" charset="0"/>
                <a:cs typeface="Times New Roman" pitchFamily="18" charset="0"/>
              </a:rPr>
              <a:t>in </a:t>
            </a:r>
            <a:r>
              <a:rPr lang="en-US" sz="2400" b="1" dirty="0" smtClean="0">
                <a:latin typeface="Book Antiqua" pitchFamily="18" charset="0"/>
                <a:cs typeface="Times New Roman" pitchFamily="18" charset="0"/>
              </a:rPr>
              <a:t>Yazd Restaurant Chefs</a:t>
            </a:r>
          </a:p>
          <a:p>
            <a:pPr algn="ctr">
              <a:buClr>
                <a:schemeClr val="tx1"/>
              </a:buClr>
            </a:pPr>
            <a:endParaRPr lang="en-US" sz="3200" dirty="0" smtClean="0">
              <a:latin typeface="Times New Roman" pitchFamily="18" charset="0"/>
              <a:cs typeface="Times New Roman" pitchFamily="18" charset="0"/>
            </a:endParaRPr>
          </a:p>
          <a:p>
            <a:pPr marL="0" marR="0" lvl="0" indent="0" algn="l" defTabSz="914400" rtl="1" eaLnBrk="1" fontAlgn="base" latinLnBrk="0" hangingPunct="1">
              <a:lnSpc>
                <a:spcPct val="100000"/>
              </a:lnSpc>
              <a:spcBef>
                <a:spcPct val="0"/>
              </a:spcBef>
              <a:spcAft>
                <a:spcPct val="0"/>
              </a:spcAft>
              <a:buClr>
                <a:schemeClr val="tx1"/>
              </a:buClr>
              <a:buSzTx/>
              <a:buFontTx/>
              <a:buNone/>
              <a:tabLst/>
              <a:defRPr/>
            </a:pPr>
            <a:r>
              <a:rPr kumimoji="0" lang="en-US" sz="32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endParaRPr kumimoji="0" lang="en-US" sz="3200" b="1" i="0" u="none" strike="noStrike" kern="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Subtitle 2"/>
          <p:cNvSpPr txBox="1">
            <a:spLocks/>
          </p:cNvSpPr>
          <p:nvPr/>
        </p:nvSpPr>
        <p:spPr bwMode="auto">
          <a:xfrm>
            <a:off x="1484416" y="4488873"/>
            <a:ext cx="6353298" cy="16726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eaLnBrk="1" fontAlgn="base" latinLnBrk="0" hangingPunct="1">
              <a:lnSpc>
                <a:spcPct val="100000"/>
              </a:lnSpc>
              <a:spcBef>
                <a:spcPct val="20000"/>
              </a:spcBef>
              <a:spcAft>
                <a:spcPct val="0"/>
              </a:spcAft>
              <a:buClr>
                <a:schemeClr val="tx1"/>
              </a:buClr>
              <a:buSzTx/>
              <a:tabLst/>
              <a:defRPr/>
            </a:pPr>
            <a:r>
              <a:rPr kumimoji="0" lang="en-US" sz="2400" b="0" i="0" u="none" strike="noStrike" kern="0" cap="none" spc="0" normalizeH="0" baseline="0" noProof="0" dirty="0" smtClean="0">
                <a:ln>
                  <a:noFill/>
                </a:ln>
                <a:solidFill>
                  <a:schemeClr val="bg2">
                    <a:lumMod val="50000"/>
                  </a:schemeClr>
                </a:solidFill>
                <a:effectLst/>
                <a:uLnTx/>
                <a:uFillTx/>
                <a:latin typeface="+mn-lt"/>
                <a:ea typeface="+mn-ea"/>
                <a:cs typeface="+mn-cs"/>
              </a:rPr>
              <a:t>By:</a:t>
            </a:r>
          </a:p>
          <a:p>
            <a:pPr marL="342900" indent="-342900" algn="ctr">
              <a:spcBef>
                <a:spcPct val="20000"/>
              </a:spcBef>
              <a:buClr>
                <a:schemeClr val="tx1"/>
              </a:buClr>
            </a:pPr>
            <a:r>
              <a:rPr lang="en-US" sz="1600" b="1" dirty="0" err="1" smtClean="0">
                <a:solidFill>
                  <a:schemeClr val="bg2">
                    <a:lumMod val="50000"/>
                  </a:schemeClr>
                </a:solidFill>
              </a:rPr>
              <a:t>Shahbazi</a:t>
            </a:r>
            <a:r>
              <a:rPr lang="en-US" sz="1600" b="1" dirty="0" smtClean="0">
                <a:solidFill>
                  <a:schemeClr val="bg2">
                    <a:lumMod val="50000"/>
                  </a:schemeClr>
                </a:solidFill>
              </a:rPr>
              <a:t> H</a:t>
            </a:r>
            <a:r>
              <a:rPr lang="en-US" sz="1600" b="1" baseline="30000" dirty="0" smtClean="0">
                <a:solidFill>
                  <a:schemeClr val="bg2">
                    <a:lumMod val="50000"/>
                  </a:schemeClr>
                </a:solidFill>
              </a:rPr>
              <a:t>1</a:t>
            </a:r>
            <a:r>
              <a:rPr lang="en-US" sz="1600" b="1" dirty="0" smtClean="0">
                <a:solidFill>
                  <a:schemeClr val="bg2">
                    <a:lumMod val="50000"/>
                  </a:schemeClr>
                </a:solidFill>
              </a:rPr>
              <a:t>*, </a:t>
            </a:r>
            <a:r>
              <a:rPr lang="en-US" sz="1600" b="1" dirty="0" err="1" smtClean="0">
                <a:solidFill>
                  <a:schemeClr val="bg2">
                    <a:lumMod val="50000"/>
                  </a:schemeClr>
                </a:solidFill>
              </a:rPr>
              <a:t>Mazloomi</a:t>
            </a:r>
            <a:r>
              <a:rPr lang="en-US" sz="1600" b="1" dirty="0" smtClean="0">
                <a:solidFill>
                  <a:schemeClr val="bg2">
                    <a:lumMod val="50000"/>
                  </a:schemeClr>
                </a:solidFill>
              </a:rPr>
              <a:t> </a:t>
            </a:r>
            <a:r>
              <a:rPr lang="en-US" sz="1600" b="1" dirty="0" err="1" smtClean="0">
                <a:solidFill>
                  <a:schemeClr val="bg2">
                    <a:lumMod val="50000"/>
                  </a:schemeClr>
                </a:solidFill>
              </a:rPr>
              <a:t>Mahmoodabad</a:t>
            </a:r>
            <a:r>
              <a:rPr lang="en-US" sz="1600" b="1" dirty="0" smtClean="0">
                <a:solidFill>
                  <a:schemeClr val="bg2">
                    <a:lumMod val="50000"/>
                  </a:schemeClr>
                </a:solidFill>
              </a:rPr>
              <a:t> SS</a:t>
            </a:r>
            <a:r>
              <a:rPr lang="en-US" sz="1600" b="1" baseline="30000" dirty="0" smtClean="0">
                <a:solidFill>
                  <a:schemeClr val="bg2">
                    <a:lumMod val="50000"/>
                  </a:schemeClr>
                </a:solidFill>
              </a:rPr>
              <a:t>2</a:t>
            </a:r>
          </a:p>
          <a:p>
            <a:pPr marL="342900" indent="-342900" algn="ctr">
              <a:spcBef>
                <a:spcPct val="20000"/>
              </a:spcBef>
              <a:buClr>
                <a:schemeClr val="tx1"/>
              </a:buClr>
            </a:pPr>
            <a:r>
              <a:rPr lang="en-US" sz="1600" dirty="0" smtClean="0"/>
              <a:t> </a:t>
            </a:r>
            <a:r>
              <a:rPr lang="en-US" sz="1600" baseline="30000" dirty="0" smtClean="0">
                <a:solidFill>
                  <a:schemeClr val="bg2">
                    <a:lumMod val="50000"/>
                  </a:schemeClr>
                </a:solidFill>
              </a:rPr>
              <a:t>1</a:t>
            </a:r>
            <a:r>
              <a:rPr lang="en-US" sz="1600" dirty="0" smtClean="0">
                <a:solidFill>
                  <a:schemeClr val="bg2">
                    <a:lumMod val="50000"/>
                  </a:schemeClr>
                </a:solidFill>
              </a:rPr>
              <a:t>PhD </a:t>
            </a:r>
            <a:r>
              <a:rPr lang="en-US" sz="1600" dirty="0" err="1" smtClean="0">
                <a:solidFill>
                  <a:schemeClr val="bg2">
                    <a:lumMod val="50000"/>
                  </a:schemeClr>
                </a:solidFill>
              </a:rPr>
              <a:t>Student,Tarbiat</a:t>
            </a:r>
            <a:r>
              <a:rPr lang="en-US" sz="1600" dirty="0" smtClean="0">
                <a:solidFill>
                  <a:schemeClr val="bg2">
                    <a:lumMod val="50000"/>
                  </a:schemeClr>
                </a:solidFill>
              </a:rPr>
              <a:t> </a:t>
            </a:r>
            <a:r>
              <a:rPr lang="en-US" sz="1600" dirty="0" err="1" smtClean="0">
                <a:solidFill>
                  <a:schemeClr val="bg2">
                    <a:lumMod val="50000"/>
                  </a:schemeClr>
                </a:solidFill>
              </a:rPr>
              <a:t>Modares</a:t>
            </a:r>
            <a:r>
              <a:rPr lang="en-US" sz="1600" dirty="0" smtClean="0">
                <a:solidFill>
                  <a:schemeClr val="bg2">
                    <a:lumMod val="50000"/>
                  </a:schemeClr>
                </a:solidFill>
              </a:rPr>
              <a:t> University</a:t>
            </a:r>
          </a:p>
          <a:p>
            <a:pPr marL="342900" indent="-342900" algn="ctr">
              <a:spcBef>
                <a:spcPct val="20000"/>
              </a:spcBef>
              <a:buClr>
                <a:schemeClr val="tx1"/>
              </a:buClr>
            </a:pPr>
            <a:r>
              <a:rPr lang="en-US" sz="1600" baseline="30000" dirty="0" smtClean="0">
                <a:solidFill>
                  <a:schemeClr val="bg2">
                    <a:lumMod val="50000"/>
                  </a:schemeClr>
                </a:solidFill>
              </a:rPr>
              <a:t>2</a:t>
            </a:r>
            <a:r>
              <a:rPr lang="en-US" sz="1600" dirty="0" smtClean="0">
                <a:solidFill>
                  <a:schemeClr val="bg2">
                    <a:lumMod val="50000"/>
                  </a:schemeClr>
                </a:solidFill>
              </a:rPr>
              <a:t>Professor, </a:t>
            </a:r>
            <a:r>
              <a:rPr lang="en-US" sz="1600" dirty="0" err="1" smtClean="0">
                <a:solidFill>
                  <a:schemeClr val="bg2">
                    <a:lumMod val="50000"/>
                  </a:schemeClr>
                </a:solidFill>
              </a:rPr>
              <a:t>Shahid</a:t>
            </a:r>
            <a:r>
              <a:rPr lang="en-US" sz="1600" dirty="0" smtClean="0">
                <a:solidFill>
                  <a:schemeClr val="bg2">
                    <a:lumMod val="50000"/>
                  </a:schemeClr>
                </a:solidFill>
              </a:rPr>
              <a:t> </a:t>
            </a:r>
            <a:r>
              <a:rPr lang="en-US" sz="1600" dirty="0" err="1" smtClean="0">
                <a:solidFill>
                  <a:schemeClr val="bg2">
                    <a:lumMod val="50000"/>
                  </a:schemeClr>
                </a:solidFill>
              </a:rPr>
              <a:t>Sadoughi</a:t>
            </a:r>
            <a:r>
              <a:rPr lang="en-US" sz="1600" dirty="0" smtClean="0">
                <a:solidFill>
                  <a:schemeClr val="bg2">
                    <a:lumMod val="50000"/>
                  </a:schemeClr>
                </a:solidFill>
              </a:rPr>
              <a:t> University of Medical Sciences</a:t>
            </a:r>
          </a:p>
          <a:p>
            <a:pPr marL="342900" indent="-342900" algn="ctr">
              <a:spcBef>
                <a:spcPct val="20000"/>
              </a:spcBef>
              <a:buClr>
                <a:schemeClr val="tx1"/>
              </a:buClr>
            </a:pPr>
            <a:endParaRPr lang="en-US" sz="1600" b="1" dirty="0" smtClean="0"/>
          </a:p>
          <a:p>
            <a:pPr marL="342900" marR="0" lvl="0" indent="-342900" algn="ctr" defTabSz="914400" eaLnBrk="1" fontAlgn="base" latinLnBrk="0" hangingPunct="1">
              <a:lnSpc>
                <a:spcPct val="100000"/>
              </a:lnSpc>
              <a:spcBef>
                <a:spcPct val="20000"/>
              </a:spcBef>
              <a:spcAft>
                <a:spcPct val="0"/>
              </a:spcAft>
              <a:buClr>
                <a:schemeClr val="tx1"/>
              </a:buClr>
              <a:buSzTx/>
              <a:tabLst/>
              <a:defRPr/>
            </a:pPr>
            <a:endParaRPr kumimoji="0" lang="en-US" sz="2400" b="0" i="0" u="none" strike="noStrike" kern="0" cap="none" spc="0" normalizeH="0" baseline="0" noProof="0" dirty="0" smtClean="0">
              <a:ln>
                <a:noFill/>
              </a:ln>
              <a:solidFill>
                <a:schemeClr val="accent4">
                  <a:lumMod val="75000"/>
                </a:schemeClr>
              </a:solidFill>
              <a:effectLst/>
              <a:uLnTx/>
              <a:uFillTx/>
              <a:latin typeface="+mn-lt"/>
              <a:ea typeface="+mn-ea"/>
              <a:cs typeface="+mn-cs"/>
            </a:endParaRPr>
          </a:p>
          <a:p>
            <a:pPr marL="342900" marR="0" lvl="0" indent="-342900" algn="ctr" defTabSz="914400" eaLnBrk="1" fontAlgn="base" latinLnBrk="0" hangingPunct="1">
              <a:lnSpc>
                <a:spcPct val="100000"/>
              </a:lnSpc>
              <a:spcBef>
                <a:spcPct val="20000"/>
              </a:spcBef>
              <a:spcAft>
                <a:spcPct val="0"/>
              </a:spcAft>
              <a:buClr>
                <a:schemeClr val="tx1"/>
              </a:buClr>
              <a:buSzTx/>
              <a:tabLst/>
              <a:defRPr/>
            </a:pPr>
            <a:endParaRPr kumimoji="0" lang="en-US" sz="2400" b="0" i="0" u="none" strike="noStrike" kern="0" cap="none" spc="0" normalizeH="0" baseline="0" noProof="0" dirty="0" smtClean="0">
              <a:ln>
                <a:noFill/>
              </a:ln>
              <a:solidFill>
                <a:schemeClr val="accent4">
                  <a:lumMod val="75000"/>
                </a:schemeClr>
              </a:solidFill>
              <a:effectLst/>
              <a:uLnTx/>
              <a:uFillTx/>
              <a:latin typeface="+mn-lt"/>
              <a:ea typeface="+mn-ea"/>
              <a:cs typeface="+mn-cs"/>
            </a:endParaRPr>
          </a:p>
          <a:p>
            <a:pPr marL="342900" marR="0" lvl="0" indent="-342900" algn="ctr" defTabSz="914400" eaLnBrk="1" fontAlgn="base" latinLnBrk="0" hangingPunct="1">
              <a:lnSpc>
                <a:spcPct val="100000"/>
              </a:lnSpc>
              <a:spcBef>
                <a:spcPct val="20000"/>
              </a:spcBef>
              <a:spcAft>
                <a:spcPct val="0"/>
              </a:spcAft>
              <a:buClr>
                <a:schemeClr val="tx1"/>
              </a:buClr>
              <a:buSzTx/>
              <a:tabLst/>
              <a:defRPr/>
            </a:pPr>
            <a:r>
              <a:rPr kumimoji="0" lang="en-US" sz="2400" b="0" i="0" u="none" strike="noStrike" kern="0" cap="none" spc="0" normalizeH="0" baseline="0" noProof="0" dirty="0" smtClean="0">
                <a:ln>
                  <a:noFill/>
                </a:ln>
                <a:solidFill>
                  <a:schemeClr val="accent4">
                    <a:lumMod val="75000"/>
                  </a:schemeClr>
                </a:solidFill>
                <a:effectLst/>
                <a:uLnTx/>
                <a:uFillTx/>
                <a:latin typeface="+mn-lt"/>
                <a:ea typeface="+mn-ea"/>
                <a:cs typeface="+mn-cs"/>
              </a:rPr>
              <a:t> </a:t>
            </a:r>
            <a:endParaRPr kumimoji="0" lang="en-US" sz="2400" b="0" i="0" u="none" strike="noStrike" kern="0" cap="none" spc="0" normalizeH="0" baseline="0" noProof="0" dirty="0">
              <a:ln>
                <a:noFill/>
              </a:ln>
              <a:solidFill>
                <a:schemeClr val="accent4">
                  <a:lumMod val="75000"/>
                </a:schemeClr>
              </a:solidFill>
              <a:effectLst/>
              <a:uLnTx/>
              <a:uFillTx/>
              <a:latin typeface="+mn-lt"/>
              <a:ea typeface="+mn-ea"/>
              <a:cs typeface="+mn-cs"/>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1128156"/>
            <a:ext cx="8241476" cy="4998007"/>
          </a:xfrm>
        </p:spPr>
        <p:txBody>
          <a:bodyPr/>
          <a:lstStyle/>
          <a:p>
            <a:pPr algn="just" rtl="0">
              <a:spcAft>
                <a:spcPts val="1200"/>
              </a:spcAft>
              <a:buFont typeface="Wingdings" pitchFamily="2" charset="2"/>
              <a:buChar char="Ø"/>
            </a:pPr>
            <a:r>
              <a:rPr lang="en-US" dirty="0" smtClean="0">
                <a:latin typeface="Times New Roman" pitchFamily="18" charset="0"/>
                <a:cs typeface="Times New Roman" pitchFamily="18" charset="0"/>
              </a:rPr>
              <a:t>They can maintain the taste and aroma of foods but </a:t>
            </a:r>
            <a:r>
              <a:rPr lang="en-US" b="1" dirty="0" smtClean="0">
                <a:solidFill>
                  <a:srgbClr val="00B050"/>
                </a:solidFill>
                <a:latin typeface="Times New Roman" pitchFamily="18" charset="0"/>
                <a:cs typeface="Times New Roman" pitchFamily="18" charset="0"/>
              </a:rPr>
              <a:t>add fiber </a:t>
            </a:r>
            <a:r>
              <a:rPr lang="en-US" dirty="0" smtClean="0">
                <a:latin typeface="Times New Roman" pitchFamily="18" charset="0"/>
                <a:cs typeface="Times New Roman" pitchFamily="18" charset="0"/>
              </a:rPr>
              <a:t>like vegetables and fruits and </a:t>
            </a:r>
            <a:r>
              <a:rPr lang="en-US" b="1" dirty="0" smtClean="0">
                <a:solidFill>
                  <a:srgbClr val="00B050"/>
                </a:solidFill>
                <a:latin typeface="Times New Roman" pitchFamily="18" charset="0"/>
                <a:cs typeface="Times New Roman" pitchFamily="18" charset="0"/>
              </a:rPr>
              <a:t>lower the fats </a:t>
            </a:r>
            <a:r>
              <a:rPr lang="en-US" dirty="0" smtClean="0">
                <a:latin typeface="Times New Roman" pitchFamily="18" charset="0"/>
                <a:cs typeface="Times New Roman" pitchFamily="18" charset="0"/>
              </a:rPr>
              <a:t>of foods and then help to decrease the total calories of served food.</a:t>
            </a:r>
          </a:p>
          <a:p>
            <a:pPr algn="just" rtl="0">
              <a:spcAft>
                <a:spcPts val="1200"/>
              </a:spcAft>
              <a:buFont typeface="Wingdings" pitchFamily="2" charset="2"/>
              <a:buChar char="Ø"/>
            </a:pPr>
            <a:r>
              <a:rPr lang="en-US" dirty="0" smtClean="0">
                <a:latin typeface="Times New Roman" pitchFamily="18" charset="0"/>
                <a:cs typeface="Times New Roman" pitchFamily="18" charset="0"/>
              </a:rPr>
              <a:t>Total fat in food can be decreased </a:t>
            </a:r>
            <a:r>
              <a:rPr lang="en-US" b="1" dirty="0" smtClean="0">
                <a:solidFill>
                  <a:srgbClr val="FF0000"/>
                </a:solidFill>
                <a:latin typeface="Times New Roman" pitchFamily="18" charset="0"/>
                <a:cs typeface="Times New Roman" pitchFamily="18" charset="0"/>
              </a:rPr>
              <a:t>from 57% </a:t>
            </a:r>
            <a:r>
              <a:rPr lang="en-US" dirty="0" smtClean="0">
                <a:latin typeface="Times New Roman" pitchFamily="18" charset="0"/>
                <a:cs typeface="Times New Roman" pitchFamily="18" charset="0"/>
              </a:rPr>
              <a:t>to </a:t>
            </a:r>
            <a:r>
              <a:rPr lang="en-US" b="1" dirty="0" smtClean="0">
                <a:solidFill>
                  <a:srgbClr val="00B050"/>
                </a:solidFill>
                <a:latin typeface="Times New Roman" pitchFamily="18" charset="0"/>
                <a:cs typeface="Times New Roman" pitchFamily="18" charset="0"/>
              </a:rPr>
              <a:t>30%</a:t>
            </a:r>
            <a:r>
              <a:rPr lang="en-US" dirty="0" smtClean="0">
                <a:latin typeface="Times New Roman" pitchFamily="18" charset="0"/>
                <a:cs typeface="Times New Roman" pitchFamily="18" charset="0"/>
              </a:rPr>
              <a:t> without any sense of change in natural taste and aroma of food.</a:t>
            </a:r>
          </a:p>
          <a:p>
            <a:pPr lvl="4" algn="just" rtl="0">
              <a:spcAft>
                <a:spcPts val="1200"/>
              </a:spcAft>
              <a:buFont typeface="Wingdings" pitchFamily="2" charset="2"/>
              <a:buChar char="Ø"/>
            </a:pPr>
            <a:r>
              <a:rPr lang="en-US" dirty="0" smtClean="0">
                <a:latin typeface="Times New Roman" pitchFamily="18" charset="0"/>
                <a:cs typeface="Times New Roman" pitchFamily="18" charset="0"/>
              </a:rPr>
              <a:t>quality of foods that are serving in restaurants </a:t>
            </a:r>
            <a:r>
              <a:rPr lang="en-US" b="1" dirty="0" smtClean="0">
                <a:solidFill>
                  <a:srgbClr val="00B050"/>
                </a:solidFill>
                <a:latin typeface="Times New Roman" pitchFamily="18" charset="0"/>
                <a:cs typeface="Times New Roman" pitchFamily="18" charset="0"/>
              </a:rPr>
              <a:t>reflects the knowledge and practice </a:t>
            </a:r>
            <a:r>
              <a:rPr lang="en-US" dirty="0" smtClean="0">
                <a:latin typeface="Times New Roman" pitchFamily="18" charset="0"/>
                <a:cs typeface="Times New Roman" pitchFamily="18" charset="0"/>
              </a:rPr>
              <a:t>of chefs and staffs of restaurant.  </a:t>
            </a:r>
          </a:p>
          <a:p>
            <a:pPr algn="just" rtl="0">
              <a:spcAft>
                <a:spcPts val="1200"/>
              </a:spcAft>
              <a:buFont typeface="Wingdings" pitchFamily="2" charset="2"/>
              <a:buChar char="Ø"/>
            </a:pPr>
            <a:endParaRPr lang="en-US" dirty="0" smtClean="0">
              <a:latin typeface="Times New Roman" pitchFamily="18" charset="0"/>
              <a:cs typeface="Times New Roman" pitchFamily="18" charset="0"/>
            </a:endParaRPr>
          </a:p>
          <a:p>
            <a:pPr lvl="1" algn="just" rtl="0">
              <a:spcAft>
                <a:spcPts val="1200"/>
              </a:spcAft>
              <a:buNone/>
            </a:pPr>
            <a:endParaRPr lang="en-US" dirty="0" smtClean="0">
              <a:latin typeface="Times New Roman" pitchFamily="18" charset="0"/>
              <a:cs typeface="Times New Roman" pitchFamily="18" charset="0"/>
            </a:endParaRPr>
          </a:p>
        </p:txBody>
      </p:sp>
      <p:sp>
        <p:nvSpPr>
          <p:cNvPr id="4" name="Title 1"/>
          <p:cNvSpPr>
            <a:spLocks noGrp="1"/>
          </p:cNvSpPr>
          <p:nvPr>
            <p:ph type="title"/>
          </p:nvPr>
        </p:nvSpPr>
        <p:spPr>
          <a:xfrm>
            <a:off x="753217" y="191512"/>
            <a:ext cx="7583261" cy="592260"/>
          </a:xfrm>
        </p:spPr>
        <p:txBody>
          <a:bodyPr/>
          <a:lstStyle/>
          <a:p>
            <a:pPr algn="ctr"/>
            <a:r>
              <a:rPr lang="en-US" b="1" dirty="0" smtClean="0">
                <a:latin typeface="Times New Roman" pitchFamily="18" charset="0"/>
                <a:cs typeface="Times New Roman" pitchFamily="18" charset="0"/>
              </a:rPr>
              <a:t>Introduction</a:t>
            </a:r>
            <a:endParaRPr lang="fa-IR" dirty="0">
              <a:latin typeface="Times New Roman" pitchFamily="18" charset="0"/>
              <a:cs typeface="Times New Roman" pitchFamily="18" charset="0"/>
            </a:endParaRPr>
          </a:p>
        </p:txBody>
      </p:sp>
      <p:pic>
        <p:nvPicPr>
          <p:cNvPr id="5" name="Picture 2" descr="http://www.ilovechefs.com/wp-content/uploads/2013/04/Chefs_web.png">
            <a:hlinkClick r:id="rId2"/>
          </p:cNvPr>
          <p:cNvPicPr>
            <a:picLocks noChangeAspect="1" noChangeArrowheads="1"/>
          </p:cNvPicPr>
          <p:nvPr/>
        </p:nvPicPr>
        <p:blipFill>
          <a:blip r:embed="rId3"/>
          <a:srcRect/>
          <a:stretch>
            <a:fillRect/>
          </a:stretch>
        </p:blipFill>
        <p:spPr bwMode="auto">
          <a:xfrm>
            <a:off x="-154378" y="3978234"/>
            <a:ext cx="3230089" cy="3141022"/>
          </a:xfrm>
          <a:prstGeom prst="rect">
            <a:avLst/>
          </a:prstGeom>
          <a:noFill/>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89977"/>
            <a:ext cx="7980218" cy="2020330"/>
          </a:xfrm>
        </p:spPr>
        <p:txBody>
          <a:bodyPr/>
          <a:lstStyle/>
          <a:p>
            <a:pPr lvl="2" algn="ctr" rtl="0">
              <a:buNone/>
            </a:pPr>
            <a:r>
              <a:rPr lang="en-US" sz="8000" b="1" dirty="0" smtClean="0">
                <a:latin typeface="Times New Roman" pitchFamily="18" charset="0"/>
                <a:cs typeface="Times New Roman" pitchFamily="18" charset="0"/>
              </a:rPr>
              <a:t>Materials and Methods</a:t>
            </a:r>
            <a:endParaRPr lang="fa-IR" sz="8000" b="1" dirty="0">
              <a:latin typeface="Times New Roman" pitchFamily="18" charset="0"/>
              <a:cs typeface="Times New Roman" pitchFamily="18" charset="0"/>
            </a:endParaRPr>
          </a:p>
        </p:txBody>
      </p:sp>
      <p:pic>
        <p:nvPicPr>
          <p:cNvPr id="48130" name="Picture 2" descr="http://www.bimbingan.org/wp-content/uploads/2014/07/Metodologi-Penelitian-Bersifat-Ilmiah.jpg">
            <a:hlinkClick r:id="rId2"/>
          </p:cNvPr>
          <p:cNvPicPr>
            <a:picLocks noChangeAspect="1" noChangeArrowheads="1"/>
          </p:cNvPicPr>
          <p:nvPr/>
        </p:nvPicPr>
        <p:blipFill>
          <a:blip r:embed="rId3"/>
          <a:srcRect/>
          <a:stretch>
            <a:fillRect/>
          </a:stretch>
        </p:blipFill>
        <p:spPr bwMode="auto">
          <a:xfrm>
            <a:off x="4524497" y="4001985"/>
            <a:ext cx="4203865" cy="3053443"/>
          </a:xfrm>
          <a:prstGeom prst="ellipse">
            <a:avLst/>
          </a:prstGeom>
          <a:ln>
            <a:noFill/>
          </a:ln>
          <a:effectLst>
            <a:softEdge rad="112500"/>
          </a:effectLst>
        </p:spPr>
      </p:pic>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855024"/>
            <a:ext cx="8241476" cy="5271140"/>
          </a:xfrm>
        </p:spPr>
        <p:txBody>
          <a:bodyPr/>
          <a:lstStyle/>
          <a:p>
            <a:pPr algn="just" rtl="0">
              <a:spcAft>
                <a:spcPts val="1200"/>
              </a:spcAft>
              <a:buFont typeface="Wingdings" pitchFamily="2" charset="2"/>
              <a:buChar char="q"/>
            </a:pPr>
            <a:r>
              <a:rPr lang="en-US" b="1" dirty="0" smtClean="0">
                <a:latin typeface="Times New Roman" pitchFamily="18" charset="0"/>
                <a:cs typeface="Times New Roman" pitchFamily="18" charset="0"/>
              </a:rPr>
              <a:t>Samples</a:t>
            </a:r>
            <a:r>
              <a:rPr lang="en-US" dirty="0" smtClean="0">
                <a:solidFill>
                  <a:srgbClr val="00B05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All chefs </a:t>
            </a:r>
            <a:r>
              <a:rPr lang="en-US" dirty="0" smtClean="0">
                <a:latin typeface="Times New Roman" pitchFamily="18" charset="0"/>
                <a:cs typeface="Times New Roman" pitchFamily="18" charset="0"/>
              </a:rPr>
              <a:t>of restaurants and hotels Yazd city.</a:t>
            </a:r>
          </a:p>
          <a:p>
            <a:pPr algn="just" rtl="0">
              <a:spcAft>
                <a:spcPts val="1200"/>
              </a:spcAft>
              <a:buFont typeface="Wingdings" pitchFamily="2" charset="2"/>
              <a:buChar char="ü"/>
            </a:pPr>
            <a:r>
              <a:rPr lang="en-US" dirty="0" smtClean="0">
                <a:latin typeface="Times New Roman" pitchFamily="18" charset="0"/>
                <a:cs typeface="Times New Roman" pitchFamily="18" charset="0"/>
              </a:rPr>
              <a:t>Totally </a:t>
            </a:r>
            <a:r>
              <a:rPr lang="en-US" b="1" dirty="0" smtClean="0">
                <a:solidFill>
                  <a:srgbClr val="00B050"/>
                </a:solidFill>
                <a:latin typeface="Times New Roman" pitchFamily="18" charset="0"/>
                <a:cs typeface="Times New Roman" pitchFamily="18" charset="0"/>
              </a:rPr>
              <a:t>78 chefs </a:t>
            </a:r>
            <a:r>
              <a:rPr lang="en-US" dirty="0" smtClean="0">
                <a:latin typeface="Times New Roman" pitchFamily="18" charset="0"/>
                <a:cs typeface="Times New Roman" pitchFamily="18" charset="0"/>
              </a:rPr>
              <a:t>were divided into two groups with </a:t>
            </a:r>
            <a:r>
              <a:rPr lang="en-US" b="1" dirty="0" smtClean="0">
                <a:solidFill>
                  <a:srgbClr val="00B050"/>
                </a:solidFill>
                <a:latin typeface="Times New Roman" pitchFamily="18" charset="0"/>
                <a:cs typeface="Times New Roman" pitchFamily="18" charset="0"/>
              </a:rPr>
              <a:t>39 cases</a:t>
            </a:r>
            <a:r>
              <a:rPr lang="en-US" dirty="0" smtClean="0">
                <a:latin typeface="Times New Roman" pitchFamily="18" charset="0"/>
                <a:cs typeface="Times New Roman" pitchFamily="18" charset="0"/>
              </a:rPr>
              <a:t>. During study 3 chefs discontinues the study and were excluded.</a:t>
            </a:r>
          </a:p>
          <a:p>
            <a:pPr algn="just" rtl="0">
              <a:spcAft>
                <a:spcPts val="1200"/>
              </a:spcAft>
              <a:buFont typeface="Wingdings" pitchFamily="2" charset="2"/>
              <a:buChar char="ü"/>
            </a:pPr>
            <a:r>
              <a:rPr lang="en-US" dirty="0" smtClean="0">
                <a:latin typeface="Times New Roman" pitchFamily="18" charset="0"/>
                <a:cs typeface="Times New Roman" pitchFamily="18" charset="0"/>
              </a:rPr>
              <a:t>Interventional factor was education using </a:t>
            </a:r>
            <a:r>
              <a:rPr lang="en-US" b="1" dirty="0" smtClean="0">
                <a:latin typeface="Times New Roman" pitchFamily="18" charset="0"/>
                <a:cs typeface="Times New Roman" pitchFamily="18" charset="0"/>
              </a:rPr>
              <a:t>lecture</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poster</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film</a:t>
            </a:r>
            <a:r>
              <a:rPr lang="en-US" dirty="0" smtClean="0">
                <a:latin typeface="Times New Roman" pitchFamily="18" charset="0"/>
                <a:cs typeface="Times New Roman" pitchFamily="18" charset="0"/>
              </a:rPr>
              <a:t>.</a:t>
            </a:r>
          </a:p>
          <a:p>
            <a:pPr lvl="3" algn="just" rtl="0">
              <a:spcAft>
                <a:spcPts val="1200"/>
              </a:spcAft>
              <a:buFont typeface="Wingdings" pitchFamily="2" charset="2"/>
              <a:buChar char="ü"/>
            </a:pPr>
            <a:r>
              <a:rPr lang="en-US" dirty="0" smtClean="0">
                <a:latin typeface="Times New Roman" pitchFamily="18" charset="0"/>
                <a:cs typeface="Times New Roman" pitchFamily="18" charset="0"/>
              </a:rPr>
              <a:t>A </a:t>
            </a:r>
            <a:r>
              <a:rPr lang="en-US" b="1" dirty="0" smtClean="0">
                <a:solidFill>
                  <a:srgbClr val="00B050"/>
                </a:solidFill>
                <a:latin typeface="Times New Roman" pitchFamily="18" charset="0"/>
                <a:cs typeface="Times New Roman" pitchFamily="18" charset="0"/>
              </a:rPr>
              <a:t>written consent </a:t>
            </a:r>
            <a:r>
              <a:rPr lang="en-US" dirty="0" smtClean="0">
                <a:latin typeface="Times New Roman" pitchFamily="18" charset="0"/>
                <a:cs typeface="Times New Roman" pitchFamily="18" charset="0"/>
              </a:rPr>
              <a:t>was taken from each chef.</a:t>
            </a:r>
          </a:p>
          <a:p>
            <a:pPr lvl="3" algn="just" rtl="0">
              <a:spcAft>
                <a:spcPts val="1200"/>
              </a:spcAft>
              <a:buFont typeface="Wingdings" pitchFamily="2" charset="2"/>
              <a:buChar char="ü"/>
            </a:pPr>
            <a:r>
              <a:rPr lang="en-US" dirty="0" smtClean="0">
                <a:latin typeface="Times New Roman" pitchFamily="18" charset="0"/>
                <a:cs typeface="Times New Roman" pitchFamily="18" charset="0"/>
              </a:rPr>
              <a:t>Data were gathered through a </a:t>
            </a:r>
            <a:r>
              <a:rPr lang="en-US" b="1" dirty="0" smtClean="0">
                <a:solidFill>
                  <a:srgbClr val="00B050"/>
                </a:solidFill>
                <a:latin typeface="Times New Roman" pitchFamily="18" charset="0"/>
                <a:cs typeface="Times New Roman" pitchFamily="18" charset="0"/>
              </a:rPr>
              <a:t>questionnaire</a:t>
            </a:r>
            <a:r>
              <a:rPr lang="en-US" dirty="0" smtClean="0">
                <a:latin typeface="Times New Roman" pitchFamily="18" charset="0"/>
                <a:cs typeface="Times New Roman" pitchFamily="18" charset="0"/>
              </a:rPr>
              <a:t> researcher made that confirmed validity following health education and cardiovascular Professionals and reliability were calculated by pilot and </a:t>
            </a:r>
            <a:r>
              <a:rPr lang="en-US" dirty="0" err="1" smtClean="0">
                <a:latin typeface="Times New Roman" pitchFamily="18" charset="0"/>
                <a:cs typeface="Times New Roman" pitchFamily="18" charset="0"/>
              </a:rPr>
              <a:t>Cronbach's</a:t>
            </a:r>
            <a:r>
              <a:rPr lang="en-US" dirty="0" smtClean="0">
                <a:latin typeface="Times New Roman" pitchFamily="18" charset="0"/>
                <a:cs typeface="Times New Roman" pitchFamily="18" charset="0"/>
              </a:rPr>
              <a:t> alpha  (α=0.75). </a:t>
            </a:r>
          </a:p>
          <a:p>
            <a:pPr lvl="2" algn="just" rtl="0">
              <a:spcAft>
                <a:spcPts val="1200"/>
              </a:spcAft>
              <a:buFont typeface="Wingdings" pitchFamily="2" charset="2"/>
              <a:buChar char="ü"/>
            </a:pPr>
            <a:endParaRPr lang="en-US" dirty="0" smtClean="0">
              <a:latin typeface="Times New Roman" pitchFamily="18" charset="0"/>
              <a:cs typeface="Times New Roman" pitchFamily="18" charset="0"/>
            </a:endParaRPr>
          </a:p>
        </p:txBody>
      </p:sp>
      <p:sp>
        <p:nvSpPr>
          <p:cNvPr id="4"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Materials and Methods </a:t>
            </a:r>
            <a:endParaRPr lang="fa-IR"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855024"/>
            <a:ext cx="8241476" cy="5271140"/>
          </a:xfrm>
        </p:spPr>
        <p:txBody>
          <a:bodyPr/>
          <a:lstStyle/>
          <a:p>
            <a:pPr algn="just" rtl="0">
              <a:spcAft>
                <a:spcPts val="1200"/>
              </a:spcAft>
              <a:buFont typeface="Wingdings" pitchFamily="2" charset="2"/>
              <a:buChar char="ü"/>
            </a:pPr>
            <a:r>
              <a:rPr lang="en-US" b="1" dirty="0" smtClean="0">
                <a:solidFill>
                  <a:srgbClr val="00B050"/>
                </a:solidFill>
                <a:latin typeface="Times New Roman" pitchFamily="18" charset="0"/>
                <a:cs typeface="Times New Roman" pitchFamily="18" charset="0"/>
              </a:rPr>
              <a:t>Pre-test questionnaire </a:t>
            </a:r>
            <a:r>
              <a:rPr lang="en-US" dirty="0" smtClean="0">
                <a:latin typeface="Times New Roman" pitchFamily="18" charset="0"/>
                <a:cs typeface="Times New Roman" pitchFamily="18" charset="0"/>
              </a:rPr>
              <a:t>was consisted of questions about demographic variables and also specific questions to evaluate knowledge attitude and CVDs preventive behaviors before intervention. </a:t>
            </a:r>
          </a:p>
          <a:p>
            <a:pPr algn="just" rtl="0">
              <a:spcAft>
                <a:spcPts val="1200"/>
              </a:spcAft>
              <a:buFont typeface="Wingdings" pitchFamily="2" charset="2"/>
              <a:buChar char="ü"/>
            </a:pPr>
            <a:r>
              <a:rPr lang="en-US" dirty="0" smtClean="0">
                <a:latin typeface="Times New Roman" pitchFamily="18" charset="0"/>
                <a:cs typeface="Times New Roman" pitchFamily="18" charset="0"/>
              </a:rPr>
              <a:t>Before entrance the class an </a:t>
            </a:r>
            <a:r>
              <a:rPr lang="en-US" b="1" dirty="0" smtClean="0">
                <a:solidFill>
                  <a:srgbClr val="00B050"/>
                </a:solidFill>
                <a:latin typeface="Times New Roman" pitchFamily="18" charset="0"/>
                <a:cs typeface="Times New Roman" pitchFamily="18" charset="0"/>
              </a:rPr>
              <a:t>educational package </a:t>
            </a:r>
            <a:r>
              <a:rPr lang="en-US" dirty="0" smtClean="0">
                <a:latin typeface="Times New Roman" pitchFamily="18" charset="0"/>
                <a:cs typeface="Times New Roman" pitchFamily="18" charset="0"/>
              </a:rPr>
              <a:t>including </a:t>
            </a:r>
            <a:r>
              <a:rPr lang="en-US" b="1" dirty="0" smtClean="0">
                <a:latin typeface="Times New Roman" pitchFamily="18" charset="0"/>
                <a:cs typeface="Times New Roman" pitchFamily="18" charset="0"/>
              </a:rPr>
              <a:t>poster</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educational film </a:t>
            </a:r>
            <a:r>
              <a:rPr lang="en-US" dirty="0" smtClean="0">
                <a:latin typeface="Times New Roman" pitchFamily="18" charset="0"/>
                <a:cs typeface="Times New Roman" pitchFamily="18" charset="0"/>
              </a:rPr>
              <a:t>about CVDs and also some </a:t>
            </a:r>
            <a:r>
              <a:rPr lang="en-US" b="1" dirty="0" smtClean="0">
                <a:latin typeface="Times New Roman" pitchFamily="18" charset="0"/>
                <a:cs typeface="Times New Roman" pitchFamily="18" charset="0"/>
              </a:rPr>
              <a:t>white papers </a:t>
            </a:r>
            <a:r>
              <a:rPr lang="en-US" dirty="0" smtClean="0">
                <a:latin typeface="Times New Roman" pitchFamily="18" charset="0"/>
                <a:cs typeface="Times New Roman" pitchFamily="18" charset="0"/>
              </a:rPr>
              <a:t>and a </a:t>
            </a:r>
            <a:r>
              <a:rPr lang="en-US" b="1" dirty="0" smtClean="0">
                <a:latin typeface="Times New Roman" pitchFamily="18" charset="0"/>
                <a:cs typeface="Times New Roman" pitchFamily="18" charset="0"/>
              </a:rPr>
              <a:t>pen</a:t>
            </a:r>
            <a:r>
              <a:rPr lang="en-US" dirty="0" smtClean="0">
                <a:latin typeface="Times New Roman" pitchFamily="18" charset="0"/>
                <a:cs typeface="Times New Roman" pitchFamily="18" charset="0"/>
              </a:rPr>
              <a:t> for noting during class were given to subjects. </a:t>
            </a:r>
          </a:p>
          <a:p>
            <a:pPr lvl="4" algn="just" rtl="0">
              <a:spcAft>
                <a:spcPts val="1200"/>
              </a:spcAft>
              <a:buFont typeface="Wingdings" pitchFamily="2" charset="2"/>
              <a:buChar char="ü"/>
            </a:pPr>
            <a:r>
              <a:rPr lang="en-US" b="1" dirty="0" smtClean="0">
                <a:latin typeface="Times New Roman" pitchFamily="18" charset="0"/>
                <a:cs typeface="Times New Roman" pitchFamily="18" charset="0"/>
              </a:rPr>
              <a:t>Contents of Educational </a:t>
            </a:r>
            <a:r>
              <a:rPr lang="en-US" dirty="0" smtClean="0">
                <a:latin typeface="Times New Roman" pitchFamily="18" charset="0"/>
                <a:cs typeface="Times New Roman" pitchFamily="18" charset="0"/>
              </a:rPr>
              <a:t>program were taken from analyzed data of </a:t>
            </a:r>
            <a:r>
              <a:rPr lang="en-US" b="1" dirty="0" smtClean="0">
                <a:solidFill>
                  <a:srgbClr val="00B050"/>
                </a:solidFill>
                <a:latin typeface="Times New Roman" pitchFamily="18" charset="0"/>
                <a:cs typeface="Times New Roman" pitchFamily="18" charset="0"/>
              </a:rPr>
              <a:t>pre-test study </a:t>
            </a:r>
            <a:r>
              <a:rPr lang="en-US" dirty="0" smtClean="0">
                <a:latin typeface="Times New Roman" pitchFamily="18" charset="0"/>
                <a:cs typeface="Times New Roman" pitchFamily="18" charset="0"/>
              </a:rPr>
              <a:t>and </a:t>
            </a:r>
            <a:r>
              <a:rPr lang="en-US" b="1" dirty="0" smtClean="0">
                <a:solidFill>
                  <a:srgbClr val="00B050"/>
                </a:solidFill>
                <a:latin typeface="Times New Roman" pitchFamily="18" charset="0"/>
                <a:cs typeface="Times New Roman" pitchFamily="18" charset="0"/>
              </a:rPr>
              <a:t>training needs assessment</a:t>
            </a:r>
            <a:r>
              <a:rPr lang="en-US" dirty="0" smtClean="0">
                <a:latin typeface="Times New Roman" pitchFamily="18" charset="0"/>
                <a:cs typeface="Times New Roman" pitchFamily="18" charset="0"/>
              </a:rPr>
              <a:t>. </a:t>
            </a:r>
          </a:p>
          <a:p>
            <a:pPr lvl="2" algn="just" rtl="0">
              <a:spcAft>
                <a:spcPts val="1200"/>
              </a:spcAft>
              <a:buFont typeface="Wingdings" pitchFamily="2" charset="2"/>
              <a:buChar char="ü"/>
            </a:pPr>
            <a:endParaRPr lang="en-US" dirty="0" smtClean="0">
              <a:latin typeface="Times New Roman" pitchFamily="18" charset="0"/>
              <a:cs typeface="Times New Roman" pitchFamily="18" charset="0"/>
            </a:endParaRPr>
          </a:p>
        </p:txBody>
      </p:sp>
      <p:sp>
        <p:nvSpPr>
          <p:cNvPr id="4"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Materials and Methods </a:t>
            </a:r>
            <a:endParaRPr lang="fa-IR"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855024"/>
            <a:ext cx="8241476" cy="5271140"/>
          </a:xfrm>
        </p:spPr>
        <p:txBody>
          <a:bodyPr/>
          <a:lstStyle/>
          <a:p>
            <a:pPr algn="just" rtl="0">
              <a:spcAft>
                <a:spcPts val="1200"/>
              </a:spcAft>
              <a:buFont typeface="Wingdings" pitchFamily="2" charset="2"/>
              <a:buChar char="ü"/>
            </a:pPr>
            <a:r>
              <a:rPr lang="en-US" dirty="0" smtClean="0">
                <a:latin typeface="Times New Roman" pitchFamily="18" charset="0"/>
                <a:cs typeface="Times New Roman" pitchFamily="18" charset="0"/>
              </a:rPr>
              <a:t>Education was designed in </a:t>
            </a:r>
            <a:r>
              <a:rPr lang="en-US" b="1" dirty="0" smtClean="0">
                <a:solidFill>
                  <a:srgbClr val="00B050"/>
                </a:solidFill>
                <a:latin typeface="Times New Roman" pitchFamily="18" charset="0"/>
                <a:cs typeface="Times New Roman" pitchFamily="18" charset="0"/>
              </a:rPr>
              <a:t>two weeks </a:t>
            </a:r>
            <a:r>
              <a:rPr lang="en-US" dirty="0" smtClean="0">
                <a:latin typeface="Times New Roman" pitchFamily="18" charset="0"/>
                <a:cs typeface="Times New Roman" pitchFamily="18" charset="0"/>
              </a:rPr>
              <a:t>programs. It was asked from subjects to check and view the film and posters were in their packages at home. For each subject in intervention group, questionnaire was completed at two times, </a:t>
            </a:r>
            <a:r>
              <a:rPr lang="en-US" b="1" dirty="0" smtClean="0">
                <a:latin typeface="Times New Roman" pitchFamily="18" charset="0"/>
                <a:cs typeface="Times New Roman" pitchFamily="18" charset="0"/>
              </a:rPr>
              <a:t>immediately</a:t>
            </a:r>
            <a:r>
              <a:rPr lang="en-US" dirty="0" smtClean="0">
                <a:latin typeface="Times New Roman" pitchFamily="18" charset="0"/>
                <a:cs typeface="Times New Roman" pitchFamily="18" charset="0"/>
              </a:rPr>
              <a:t> after education program and </a:t>
            </a:r>
            <a:r>
              <a:rPr lang="en-US" b="1" dirty="0" smtClean="0">
                <a:latin typeface="Times New Roman" pitchFamily="18" charset="0"/>
                <a:cs typeface="Times New Roman" pitchFamily="18" charset="0"/>
              </a:rPr>
              <a:t>three months after education</a:t>
            </a:r>
            <a:r>
              <a:rPr lang="en-US" dirty="0" smtClean="0">
                <a:latin typeface="Times New Roman" pitchFamily="18" charset="0"/>
                <a:cs typeface="Times New Roman" pitchFamily="18" charset="0"/>
              </a:rPr>
              <a:t>.</a:t>
            </a:r>
          </a:p>
          <a:p>
            <a:pPr algn="l" rtl="0">
              <a:buFont typeface="Wingdings" pitchFamily="2" charset="2"/>
              <a:buChar char="ü"/>
            </a:pPr>
            <a:r>
              <a:rPr lang="en-US" dirty="0" smtClean="0">
                <a:latin typeface="Times New Roman" pitchFamily="18" charset="0"/>
                <a:cs typeface="Times New Roman" pitchFamily="18" charset="0"/>
              </a:rPr>
              <a:t>Post test questionnaires of </a:t>
            </a:r>
            <a:r>
              <a:rPr lang="en-US" b="1" dirty="0" smtClean="0">
                <a:solidFill>
                  <a:srgbClr val="FF0000"/>
                </a:solidFill>
                <a:latin typeface="Times New Roman" pitchFamily="18" charset="0"/>
                <a:cs typeface="Times New Roman" pitchFamily="18" charset="0"/>
              </a:rPr>
              <a:t>control group </a:t>
            </a:r>
            <a:r>
              <a:rPr lang="en-US" dirty="0" smtClean="0">
                <a:latin typeface="Times New Roman" pitchFamily="18" charset="0"/>
                <a:cs typeface="Times New Roman" pitchFamily="18" charset="0"/>
              </a:rPr>
              <a:t>were competed at the same times with intervention group.</a:t>
            </a:r>
          </a:p>
          <a:p>
            <a:pPr algn="l" rtl="0">
              <a:buNone/>
            </a:pPr>
            <a:endParaRPr lang="en-US" dirty="0" smtClean="0">
              <a:latin typeface="Times New Roman" pitchFamily="18" charset="0"/>
              <a:cs typeface="Times New Roman" pitchFamily="18" charset="0"/>
            </a:endParaRPr>
          </a:p>
          <a:p>
            <a:pPr lvl="3" algn="just" rtl="0">
              <a:spcAft>
                <a:spcPts val="1200"/>
              </a:spcAft>
              <a:buFont typeface="Wingdings" pitchFamily="2" charset="2"/>
              <a:buChar char="ü"/>
            </a:pPr>
            <a:r>
              <a:rPr lang="en-US" b="1" dirty="0" smtClean="0">
                <a:solidFill>
                  <a:srgbClr val="00B050"/>
                </a:solidFill>
                <a:latin typeface="Times New Roman" pitchFamily="18" charset="0"/>
                <a:ea typeface="+mn-ea"/>
                <a:cs typeface="Times New Roman" pitchFamily="18" charset="0"/>
              </a:rPr>
              <a:t>29 questions </a:t>
            </a:r>
            <a:r>
              <a:rPr lang="en-US" dirty="0" smtClean="0">
                <a:latin typeface="Times New Roman" pitchFamily="18" charset="0"/>
                <a:ea typeface="+mn-ea"/>
                <a:cs typeface="Times New Roman" pitchFamily="18" charset="0"/>
              </a:rPr>
              <a:t>about </a:t>
            </a:r>
            <a:r>
              <a:rPr lang="en-US" b="1" dirty="0" smtClean="0">
                <a:solidFill>
                  <a:srgbClr val="FF0000"/>
                </a:solidFill>
                <a:latin typeface="Times New Roman" pitchFamily="18" charset="0"/>
                <a:ea typeface="+mn-ea"/>
                <a:cs typeface="Times New Roman" pitchFamily="18" charset="0"/>
              </a:rPr>
              <a:t>knowledge </a:t>
            </a:r>
            <a:r>
              <a:rPr lang="en-US" dirty="0" smtClean="0">
                <a:latin typeface="Times New Roman" pitchFamily="18" charset="0"/>
                <a:ea typeface="+mn-ea"/>
                <a:cs typeface="Times New Roman" pitchFamily="18" charset="0"/>
              </a:rPr>
              <a:t>of cause, symptoms and risk factors of CVDs, </a:t>
            </a:r>
            <a:r>
              <a:rPr lang="en-US" b="1" dirty="0" smtClean="0">
                <a:solidFill>
                  <a:srgbClr val="00B050"/>
                </a:solidFill>
                <a:latin typeface="Times New Roman" pitchFamily="18" charset="0"/>
                <a:ea typeface="+mn-ea"/>
                <a:cs typeface="Times New Roman" pitchFamily="18" charset="0"/>
              </a:rPr>
              <a:t>14 questions </a:t>
            </a:r>
            <a:r>
              <a:rPr lang="en-US" dirty="0" smtClean="0">
                <a:latin typeface="Times New Roman" pitchFamily="18" charset="0"/>
                <a:ea typeface="+mn-ea"/>
                <a:cs typeface="Times New Roman" pitchFamily="18" charset="0"/>
              </a:rPr>
              <a:t>on </a:t>
            </a:r>
            <a:r>
              <a:rPr lang="en-US" b="1" dirty="0" smtClean="0">
                <a:solidFill>
                  <a:srgbClr val="FF0000"/>
                </a:solidFill>
                <a:latin typeface="Times New Roman" pitchFamily="18" charset="0"/>
                <a:ea typeface="+mn-ea"/>
                <a:cs typeface="Times New Roman" pitchFamily="18" charset="0"/>
              </a:rPr>
              <a:t>attitude</a:t>
            </a:r>
            <a:r>
              <a:rPr lang="en-US" dirty="0" smtClean="0">
                <a:latin typeface="Times New Roman" pitchFamily="18" charset="0"/>
                <a:ea typeface="+mn-ea"/>
                <a:cs typeface="Times New Roman" pitchFamily="18" charset="0"/>
              </a:rPr>
              <a:t> and </a:t>
            </a:r>
            <a:r>
              <a:rPr lang="en-US" b="1" dirty="0" smtClean="0">
                <a:solidFill>
                  <a:srgbClr val="00B050"/>
                </a:solidFill>
                <a:latin typeface="Times New Roman" pitchFamily="18" charset="0"/>
                <a:ea typeface="+mn-ea"/>
                <a:cs typeface="Times New Roman" pitchFamily="18" charset="0"/>
              </a:rPr>
              <a:t>12 questions </a:t>
            </a:r>
            <a:r>
              <a:rPr lang="en-US" dirty="0" smtClean="0">
                <a:latin typeface="Times New Roman" pitchFamily="18" charset="0"/>
                <a:ea typeface="+mn-ea"/>
                <a:cs typeface="Times New Roman" pitchFamily="18" charset="0"/>
              </a:rPr>
              <a:t>on </a:t>
            </a:r>
            <a:r>
              <a:rPr lang="en-US" b="1" dirty="0" smtClean="0">
                <a:solidFill>
                  <a:srgbClr val="FF0000"/>
                </a:solidFill>
                <a:latin typeface="Times New Roman" pitchFamily="18" charset="0"/>
                <a:ea typeface="+mn-ea"/>
                <a:cs typeface="Times New Roman" pitchFamily="18" charset="0"/>
              </a:rPr>
              <a:t>practice</a:t>
            </a:r>
            <a:r>
              <a:rPr lang="en-US" dirty="0" smtClean="0">
                <a:latin typeface="Times New Roman" pitchFamily="18" charset="0"/>
                <a:ea typeface="+mn-ea"/>
                <a:cs typeface="Times New Roman" pitchFamily="18" charset="0"/>
              </a:rPr>
              <a:t> evaluation were designed.</a:t>
            </a:r>
          </a:p>
          <a:p>
            <a:pPr lvl="3" algn="just" rtl="0">
              <a:spcAft>
                <a:spcPts val="1200"/>
              </a:spcAft>
              <a:buFont typeface="Wingdings" pitchFamily="2" charset="2"/>
              <a:buChar char="ü"/>
            </a:pPr>
            <a:endParaRPr lang="en-US" dirty="0" smtClean="0">
              <a:latin typeface="Times New Roman" pitchFamily="18" charset="0"/>
              <a:cs typeface="Times New Roman" pitchFamily="18" charset="0"/>
            </a:endParaRPr>
          </a:p>
          <a:p>
            <a:pPr lvl="2" algn="just" rtl="0">
              <a:spcAft>
                <a:spcPts val="1200"/>
              </a:spcAft>
              <a:buFont typeface="Wingdings" pitchFamily="2" charset="2"/>
              <a:buChar char="ü"/>
            </a:pPr>
            <a:endParaRPr lang="en-US" dirty="0" smtClean="0">
              <a:latin typeface="Times New Roman" pitchFamily="18" charset="0"/>
              <a:cs typeface="Times New Roman" pitchFamily="18" charset="0"/>
            </a:endParaRPr>
          </a:p>
        </p:txBody>
      </p:sp>
      <p:sp>
        <p:nvSpPr>
          <p:cNvPr id="4"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Materials and Methods </a:t>
            </a:r>
            <a:endParaRPr lang="fa-IR"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855024"/>
            <a:ext cx="8241476" cy="5271140"/>
          </a:xfrm>
        </p:spPr>
        <p:txBody>
          <a:bodyPr/>
          <a:lstStyle/>
          <a:p>
            <a:pPr algn="just" rtl="0">
              <a:spcAft>
                <a:spcPts val="1200"/>
              </a:spcAft>
              <a:buFont typeface="Wingdings" pitchFamily="2" charset="2"/>
              <a:buChar char="ü"/>
            </a:pPr>
            <a:r>
              <a:rPr lang="en-US" dirty="0" smtClean="0">
                <a:latin typeface="Times New Roman" pitchFamily="18" charset="0"/>
                <a:cs typeface="Times New Roman" pitchFamily="18" charset="0"/>
              </a:rPr>
              <a:t>For </a:t>
            </a:r>
            <a:r>
              <a:rPr lang="en-US" b="1" dirty="0" smtClean="0">
                <a:solidFill>
                  <a:srgbClr val="00B050"/>
                </a:solidFill>
                <a:latin typeface="Times New Roman" pitchFamily="18" charset="0"/>
                <a:cs typeface="Times New Roman" pitchFamily="18" charset="0"/>
              </a:rPr>
              <a:t>knowledge</a:t>
            </a:r>
            <a:r>
              <a:rPr lang="en-US" dirty="0" smtClean="0">
                <a:latin typeface="Times New Roman" pitchFamily="18" charset="0"/>
                <a:cs typeface="Times New Roman" pitchFamily="18" charset="0"/>
              </a:rPr>
              <a:t> the possible obtainable score range was </a:t>
            </a:r>
            <a:r>
              <a:rPr lang="en-US" b="1" dirty="0" smtClean="0">
                <a:solidFill>
                  <a:srgbClr val="FF0000"/>
                </a:solidFill>
                <a:latin typeface="Times New Roman" pitchFamily="18" charset="0"/>
                <a:cs typeface="Times New Roman" pitchFamily="18" charset="0"/>
              </a:rPr>
              <a:t>0-29</a:t>
            </a:r>
            <a:r>
              <a:rPr lang="en-US" dirty="0" smtClean="0">
                <a:latin typeface="Times New Roman" pitchFamily="18" charset="0"/>
                <a:cs typeface="Times New Roman" pitchFamily="18" charset="0"/>
              </a:rPr>
              <a:t> (false question 0 and right question 1 score). For </a:t>
            </a:r>
            <a:r>
              <a:rPr lang="en-US" b="1" dirty="0" smtClean="0">
                <a:solidFill>
                  <a:srgbClr val="00B050"/>
                </a:solidFill>
                <a:latin typeface="Times New Roman" pitchFamily="18" charset="0"/>
                <a:cs typeface="Times New Roman" pitchFamily="18" charset="0"/>
              </a:rPr>
              <a:t>attitude</a:t>
            </a:r>
            <a:r>
              <a:rPr lang="en-US" dirty="0" smtClean="0">
                <a:latin typeface="Times New Roman" pitchFamily="18" charset="0"/>
                <a:cs typeface="Times New Roman" pitchFamily="18" charset="0"/>
              </a:rPr>
              <a:t>, questions were designed based on </a:t>
            </a:r>
            <a:r>
              <a:rPr lang="en-US" dirty="0" smtClean="0">
                <a:solidFill>
                  <a:srgbClr val="FF0000"/>
                </a:solidFill>
                <a:latin typeface="Times New Roman" pitchFamily="18" charset="0"/>
                <a:cs typeface="Times New Roman" pitchFamily="18" charset="0"/>
              </a:rPr>
              <a:t>three-grades </a:t>
            </a:r>
            <a:r>
              <a:rPr lang="en-US" dirty="0" err="1" smtClean="0">
                <a:solidFill>
                  <a:srgbClr val="FF0000"/>
                </a:solidFill>
                <a:latin typeface="Times New Roman" pitchFamily="18" charset="0"/>
                <a:cs typeface="Times New Roman" pitchFamily="18" charset="0"/>
              </a:rPr>
              <a:t>Likert</a:t>
            </a:r>
            <a:r>
              <a:rPr lang="en-US" dirty="0" smtClean="0">
                <a:solidFill>
                  <a:srgbClr val="FF0000"/>
                </a:solidFill>
                <a:latin typeface="Times New Roman" pitchFamily="18" charset="0"/>
                <a:cs typeface="Times New Roman" pitchFamily="18" charset="0"/>
              </a:rPr>
              <a:t> scales </a:t>
            </a:r>
            <a:r>
              <a:rPr lang="en-US" dirty="0" smtClean="0">
                <a:latin typeface="Times New Roman" pitchFamily="18" charset="0"/>
                <a:cs typeface="Times New Roman" pitchFamily="18" charset="0"/>
              </a:rPr>
              <a:t>(from agree to disagree and scores from 0-2) and possible obtainable score range was </a:t>
            </a:r>
            <a:r>
              <a:rPr lang="en-US" b="1" dirty="0" smtClean="0">
                <a:solidFill>
                  <a:srgbClr val="FF0000"/>
                </a:solidFill>
                <a:latin typeface="Times New Roman" pitchFamily="18" charset="0"/>
                <a:cs typeface="Times New Roman" pitchFamily="18" charset="0"/>
              </a:rPr>
              <a:t>0-28</a:t>
            </a:r>
            <a:r>
              <a:rPr lang="en-US" dirty="0" smtClean="0">
                <a:latin typeface="Times New Roman" pitchFamily="18" charset="0"/>
                <a:cs typeface="Times New Roman" pitchFamily="18" charset="0"/>
              </a:rPr>
              <a:t>. For </a:t>
            </a:r>
            <a:r>
              <a:rPr lang="en-US" b="1" dirty="0" smtClean="0">
                <a:solidFill>
                  <a:srgbClr val="00B050"/>
                </a:solidFill>
                <a:latin typeface="Times New Roman" pitchFamily="18" charset="0"/>
                <a:cs typeface="Times New Roman" pitchFamily="18" charset="0"/>
              </a:rPr>
              <a:t>practice</a:t>
            </a:r>
            <a:r>
              <a:rPr lang="en-US" dirty="0" smtClean="0">
                <a:latin typeface="Times New Roman" pitchFamily="18" charset="0"/>
                <a:cs typeface="Times New Roman" pitchFamily="18" charset="0"/>
              </a:rPr>
              <a:t> each subject could gain </a:t>
            </a:r>
            <a:r>
              <a:rPr lang="en-US" b="1" dirty="0" smtClean="0">
                <a:solidFill>
                  <a:srgbClr val="FF0000"/>
                </a:solidFill>
                <a:latin typeface="Times New Roman" pitchFamily="18" charset="0"/>
                <a:cs typeface="Times New Roman" pitchFamily="18" charset="0"/>
              </a:rPr>
              <a:t>0-14</a:t>
            </a:r>
            <a:r>
              <a:rPr lang="en-US" dirty="0" smtClean="0">
                <a:latin typeface="Times New Roman" pitchFamily="18" charset="0"/>
                <a:cs typeface="Times New Roman" pitchFamily="18" charset="0"/>
              </a:rPr>
              <a:t> scores, good practice got score 1, moderate got 0.5 and bad practice got score 0.</a:t>
            </a:r>
          </a:p>
          <a:p>
            <a:pPr algn="just" rtl="0">
              <a:spcAft>
                <a:spcPts val="1200"/>
              </a:spcAft>
              <a:buNone/>
            </a:pPr>
            <a:endParaRPr lang="en-US" dirty="0" smtClean="0">
              <a:latin typeface="Times New Roman" pitchFamily="18" charset="0"/>
              <a:cs typeface="Times New Roman" pitchFamily="18" charset="0"/>
            </a:endParaRPr>
          </a:p>
          <a:p>
            <a:pPr lvl="4" algn="just" rtl="0">
              <a:spcAft>
                <a:spcPts val="1200"/>
              </a:spcAft>
              <a:buFont typeface="Wingdings" pitchFamily="2" charset="2"/>
              <a:buChar char="ü"/>
            </a:pPr>
            <a:r>
              <a:rPr lang="en-US" dirty="0" smtClean="0">
                <a:latin typeface="Times New Roman" pitchFamily="18" charset="0"/>
                <a:ea typeface="+mn-ea"/>
                <a:cs typeface="Times New Roman" pitchFamily="18" charset="0"/>
              </a:rPr>
              <a:t>Data were then analyzed through </a:t>
            </a:r>
            <a:r>
              <a:rPr lang="en-US" b="1" dirty="0" smtClean="0">
                <a:latin typeface="Times New Roman" pitchFamily="18" charset="0"/>
                <a:ea typeface="+mn-ea"/>
                <a:cs typeface="Times New Roman" pitchFamily="18" charset="0"/>
              </a:rPr>
              <a:t>SPSS 16 </a:t>
            </a:r>
            <a:r>
              <a:rPr lang="en-US" dirty="0" smtClean="0">
                <a:latin typeface="Times New Roman" pitchFamily="18" charset="0"/>
                <a:ea typeface="+mn-ea"/>
                <a:cs typeface="Times New Roman" pitchFamily="18" charset="0"/>
              </a:rPr>
              <a:t>software using statistical tests such as </a:t>
            </a:r>
            <a:r>
              <a:rPr lang="en-US" b="1" dirty="0" smtClean="0">
                <a:latin typeface="Times New Roman" pitchFamily="18" charset="0"/>
                <a:ea typeface="+mn-ea"/>
                <a:cs typeface="Times New Roman" pitchFamily="18" charset="0"/>
              </a:rPr>
              <a:t>Chi-square, Mann-Whitney U, </a:t>
            </a:r>
            <a:r>
              <a:rPr lang="en-US" b="1" dirty="0" err="1" smtClean="0">
                <a:latin typeface="Times New Roman" pitchFamily="18" charset="0"/>
                <a:ea typeface="+mn-ea"/>
                <a:cs typeface="Times New Roman" pitchFamily="18" charset="0"/>
              </a:rPr>
              <a:t>Wilcoxon</a:t>
            </a:r>
            <a:r>
              <a:rPr lang="en-US" b="1" dirty="0" smtClean="0">
                <a:latin typeface="Times New Roman" pitchFamily="18" charset="0"/>
                <a:ea typeface="+mn-ea"/>
                <a:cs typeface="Times New Roman" pitchFamily="18" charset="0"/>
              </a:rPr>
              <a:t>, McNamara, Marginal Homogeneity and Spearman correlation</a:t>
            </a:r>
            <a:r>
              <a:rPr lang="en-US" dirty="0" smtClean="0">
                <a:latin typeface="Times New Roman" pitchFamily="18" charset="0"/>
                <a:ea typeface="+mn-ea"/>
                <a:cs typeface="Times New Roman" pitchFamily="18" charset="0"/>
              </a:rPr>
              <a:t>.</a:t>
            </a:r>
          </a:p>
        </p:txBody>
      </p:sp>
      <p:sp>
        <p:nvSpPr>
          <p:cNvPr id="4"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Materials and Methods </a:t>
            </a:r>
            <a:endParaRPr lang="fa-IR"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8338" y="1355070"/>
            <a:ext cx="6316662" cy="2088292"/>
          </a:xfrm>
        </p:spPr>
        <p:txBody>
          <a:bodyPr/>
          <a:lstStyle/>
          <a:p>
            <a:pPr algn="ctr"/>
            <a:r>
              <a:rPr lang="en-US" sz="11500" b="1" dirty="0" smtClean="0">
                <a:latin typeface="Times New Roman" pitchFamily="18" charset="0"/>
                <a:ea typeface="+mn-ea"/>
                <a:cs typeface="Times New Roman" pitchFamily="18" charset="0"/>
              </a:rPr>
              <a:t>results</a:t>
            </a:r>
            <a:endParaRPr lang="fa-IR" sz="11500" b="1" dirty="0">
              <a:latin typeface="Times New Roman" pitchFamily="18" charset="0"/>
              <a:ea typeface="+mn-ea"/>
              <a:cs typeface="Times New Roman" pitchFamily="18" charset="0"/>
            </a:endParaRPr>
          </a:p>
        </p:txBody>
      </p:sp>
      <p:pic>
        <p:nvPicPr>
          <p:cNvPr id="43010" name="Picture 2" descr="http://www.halifaxlearning.com/Portals/294290/images/results_by_race_type.jpg">
            <a:hlinkClick r:id="rId2"/>
          </p:cNvPr>
          <p:cNvPicPr>
            <a:picLocks noChangeAspect="1" noChangeArrowheads="1"/>
          </p:cNvPicPr>
          <p:nvPr/>
        </p:nvPicPr>
        <p:blipFill>
          <a:blip r:embed="rId3"/>
          <a:srcRect/>
          <a:stretch>
            <a:fillRect/>
          </a:stretch>
        </p:blipFill>
        <p:spPr bwMode="auto">
          <a:xfrm>
            <a:off x="5474525" y="4148941"/>
            <a:ext cx="3669475" cy="2709059"/>
          </a:xfrm>
          <a:prstGeom prst="ellipse">
            <a:avLst/>
          </a:prstGeom>
          <a:ln>
            <a:noFill/>
          </a:ln>
          <a:effectLst>
            <a:softEdge rad="112500"/>
          </a:effectLst>
        </p:spPr>
      </p:pic>
      <p:pic>
        <p:nvPicPr>
          <p:cNvPr id="43012" name="Picture 4" descr="Image result for results"/>
          <p:cNvPicPr>
            <a:picLocks noChangeAspect="1" noChangeArrowheads="1"/>
          </p:cNvPicPr>
          <p:nvPr/>
        </p:nvPicPr>
        <p:blipFill>
          <a:blip r:embed="rId4"/>
          <a:srcRect/>
          <a:stretch>
            <a:fillRect/>
          </a:stretch>
        </p:blipFill>
        <p:spPr bwMode="auto">
          <a:xfrm>
            <a:off x="0" y="4203864"/>
            <a:ext cx="3123210" cy="2654135"/>
          </a:xfrm>
          <a:prstGeom prst="ellipse">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1015398"/>
          <a:ext cx="9144000" cy="5842603"/>
        </p:xfrm>
        <a:graphic>
          <a:graphicData uri="http://schemas.openxmlformats.org/drawingml/2006/table">
            <a:tbl>
              <a:tblPr>
                <a:tableStyleId>{D7AC3CCA-C797-4891-BE02-D94E43425B78}</a:tableStyleId>
              </a:tblPr>
              <a:tblGrid>
                <a:gridCol w="1070433"/>
                <a:gridCol w="2039592"/>
                <a:gridCol w="1245550"/>
                <a:gridCol w="1531658"/>
                <a:gridCol w="1664172"/>
                <a:gridCol w="1592595"/>
              </a:tblGrid>
              <a:tr h="939014">
                <a:tc gridSpan="3">
                  <a:txBody>
                    <a:bodyPr/>
                    <a:lstStyle/>
                    <a:p>
                      <a:pPr lvl="4" algn="ctr" rtl="0">
                        <a:lnSpc>
                          <a:spcPct val="115000"/>
                        </a:lnSpc>
                        <a:spcAft>
                          <a:spcPts val="1000"/>
                        </a:spcAft>
                      </a:pPr>
                      <a:r>
                        <a:rPr lang="en-US" sz="1600" b="1" dirty="0" smtClean="0">
                          <a:latin typeface="Times New Roman" pitchFamily="18" charset="0"/>
                          <a:cs typeface="Times New Roman" pitchFamily="18" charset="0"/>
                        </a:rPr>
                        <a:t>                       </a:t>
                      </a:r>
                      <a:r>
                        <a:rPr lang="en-US" sz="1600" b="1" baseline="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r>
                        <a:rPr lang="fa-IR"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endParaRPr lang="en-US" sz="16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hMerge="1">
                  <a:txBody>
                    <a:bodyPr/>
                    <a:lstStyle/>
                    <a:p>
                      <a:pPr rtl="1"/>
                      <a:endParaRPr lang="fa-IR"/>
                    </a:p>
                  </a:txBody>
                  <a:tcPr/>
                </a:tc>
                <a:tc gridSpan="3">
                  <a:txBody>
                    <a:bodyPr/>
                    <a:lstStyle/>
                    <a:p>
                      <a:pPr algn="ctr" rtl="0">
                        <a:lnSpc>
                          <a:spcPct val="115000"/>
                        </a:lnSpc>
                        <a:spcAft>
                          <a:spcPts val="1000"/>
                        </a:spcAft>
                      </a:pPr>
                      <a:r>
                        <a:rPr lang="en-US" sz="2400" b="1" dirty="0" smtClean="0">
                          <a:latin typeface="Times New Roman" pitchFamily="18" charset="0"/>
                          <a:cs typeface="Times New Roman" pitchFamily="18" charset="0"/>
                        </a:rPr>
                        <a:t>Mean                  </a:t>
                      </a:r>
                      <a:r>
                        <a:rPr lang="en-US" sz="2400" b="1" dirty="0">
                          <a:latin typeface="Times New Roman" pitchFamily="18" charset="0"/>
                          <a:cs typeface="Times New Roman" pitchFamily="18" charset="0"/>
                        </a:rPr>
                        <a:t>SD                    P</a:t>
                      </a:r>
                      <a:endParaRPr lang="en-US" sz="24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hMerge="1">
                  <a:txBody>
                    <a:bodyPr/>
                    <a:lstStyle/>
                    <a:p>
                      <a:pPr rtl="1"/>
                      <a:endParaRPr lang="fa-IR"/>
                    </a:p>
                  </a:txBody>
                  <a:tcPr/>
                </a:tc>
              </a:tr>
              <a:tr h="657530">
                <a:tc rowSpan="6">
                  <a:txBody>
                    <a:bodyPr/>
                    <a:lstStyle/>
                    <a:p>
                      <a:pPr algn="ctr" rtl="0">
                        <a:lnSpc>
                          <a:spcPct val="115000"/>
                        </a:lnSpc>
                        <a:spcAft>
                          <a:spcPts val="1000"/>
                        </a:spcAft>
                        <a:tabLst>
                          <a:tab pos="1889760" algn="r"/>
                        </a:tabLst>
                      </a:pPr>
                      <a:r>
                        <a:rPr lang="en-US" sz="2800" b="1" dirty="0" smtClean="0">
                          <a:latin typeface="Times New Roman" pitchFamily="18" charset="0"/>
                          <a:cs typeface="Times New Roman" pitchFamily="18" charset="0"/>
                        </a:rPr>
                        <a:t>Knowledge</a:t>
                      </a:r>
                      <a:endParaRPr lang="en-US" sz="2800" b="1" dirty="0">
                        <a:latin typeface="Times New Roman" pitchFamily="18" charset="0"/>
                        <a:ea typeface="Calibri"/>
                        <a:cs typeface="Times New Roman" pitchFamily="18" charset="0"/>
                      </a:endParaRPr>
                    </a:p>
                  </a:txBody>
                  <a:tcPr marL="63919" marR="63919" marT="0" marB="0" vert="vert270" anchor="ctr"/>
                </a:tc>
                <a:tc rowSpan="2">
                  <a:txBody>
                    <a:bodyPr/>
                    <a:lstStyle/>
                    <a:p>
                      <a:pPr marL="83820" algn="ctr" rtl="0">
                        <a:lnSpc>
                          <a:spcPct val="115000"/>
                        </a:lnSpc>
                        <a:spcAft>
                          <a:spcPts val="1000"/>
                        </a:spcAft>
                        <a:tabLst>
                          <a:tab pos="1889760" algn="r"/>
                        </a:tabLst>
                      </a:pPr>
                      <a:r>
                        <a:rPr lang="en-US" sz="1800" b="1" dirty="0">
                          <a:latin typeface="Times New Roman" pitchFamily="18" charset="0"/>
                          <a:cs typeface="Times New Roman" pitchFamily="18" charset="0"/>
                        </a:rPr>
                        <a:t>Before </a:t>
                      </a:r>
                    </a:p>
                    <a:p>
                      <a:pPr marL="121920" algn="ctr" rtl="0">
                        <a:lnSpc>
                          <a:spcPct val="115000"/>
                        </a:lnSpc>
                        <a:spcAft>
                          <a:spcPts val="1000"/>
                        </a:spcAft>
                        <a:tabLst>
                          <a:tab pos="1889760" algn="r"/>
                        </a:tabLst>
                      </a:pPr>
                      <a:r>
                        <a:rPr lang="en-US" sz="1800" b="1" dirty="0" smtClean="0">
                          <a:latin typeface="Times New Roman" pitchFamily="18" charset="0"/>
                          <a:cs typeface="Times New Roman" pitchFamily="18" charset="0"/>
                        </a:rPr>
                        <a:t> </a:t>
                      </a:r>
                      <a:endParaRPr lang="en-US" sz="1800" b="1" dirty="0">
                        <a:latin typeface="Times New Roman" pitchFamily="18" charset="0"/>
                        <a:ea typeface="Calibri"/>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Case</a:t>
                      </a:r>
                    </a:p>
                  </a:txBody>
                  <a:tcPr marL="63919" marR="6391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15000"/>
                        </a:lnSpc>
                        <a:spcAft>
                          <a:spcPts val="1000"/>
                        </a:spcAft>
                        <a:tabLst>
                          <a:tab pos="944880" algn="ctr"/>
                        </a:tabLst>
                      </a:pPr>
                      <a:r>
                        <a:rPr lang="en-US" sz="1800" dirty="0" smtClean="0">
                          <a:latin typeface="Times New Roman" pitchFamily="18" charset="0"/>
                          <a:cs typeface="Times New Roman" pitchFamily="18" charset="0"/>
                        </a:rPr>
                        <a:t>19.42</a:t>
                      </a:r>
                      <a:endParaRPr lang="en-US" sz="1800" dirty="0">
                        <a:latin typeface="Times New Roman" pitchFamily="18" charset="0"/>
                        <a:cs typeface="Times New Roman" pitchFamily="18" charset="0"/>
                      </a:endParaRPr>
                    </a:p>
                  </a:txBody>
                  <a:tcPr marL="63919" marR="63919" marT="0"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83820" algn="ctr" rtl="0">
                        <a:lnSpc>
                          <a:spcPct val="115000"/>
                        </a:lnSpc>
                        <a:spcAft>
                          <a:spcPts val="1000"/>
                        </a:spcAft>
                        <a:tabLst>
                          <a:tab pos="944880" algn="ctr"/>
                        </a:tabLst>
                      </a:pPr>
                      <a:r>
                        <a:rPr lang="en-US" sz="1800" dirty="0" smtClean="0">
                          <a:latin typeface="Times New Roman" pitchFamily="18" charset="0"/>
                          <a:cs typeface="Times New Roman" pitchFamily="18" charset="0"/>
                        </a:rPr>
                        <a:t>5.07</a:t>
                      </a:r>
                      <a:endParaRPr lang="en-US" sz="1800" dirty="0">
                        <a:latin typeface="Times New Roman" pitchFamily="18" charset="0"/>
                        <a:cs typeface="Times New Roman" pitchFamily="18" charset="0"/>
                      </a:endParaRPr>
                    </a:p>
                  </a:txBody>
                  <a:tcPr marL="63919" marR="63919" marT="0"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rtl="0">
                        <a:lnSpc>
                          <a:spcPct val="115000"/>
                        </a:lnSpc>
                        <a:spcAft>
                          <a:spcPts val="1000"/>
                        </a:spcAft>
                      </a:pPr>
                      <a:r>
                        <a:rPr lang="en-US" sz="1800" dirty="0" smtClean="0">
                          <a:latin typeface="Times New Roman" pitchFamily="18" charset="0"/>
                          <a:cs typeface="Times New Roman" pitchFamily="18" charset="0"/>
                        </a:rPr>
                        <a:t>0.682</a:t>
                      </a:r>
                      <a:endParaRPr lang="en-US" sz="1800" dirty="0">
                        <a:latin typeface="Times New Roman" pitchFamily="18" charset="0"/>
                        <a:ea typeface="Calibri"/>
                        <a:cs typeface="Times New Roman" pitchFamily="18" charset="0"/>
                      </a:endParaRPr>
                    </a:p>
                  </a:txBody>
                  <a:tcPr marL="63919" marR="63919" marT="0" marB="0" anchor="ctr">
                    <a:solidFill>
                      <a:schemeClr val="accent6">
                        <a:lumMod val="40000"/>
                        <a:lumOff val="60000"/>
                      </a:schemeClr>
                    </a:solidFill>
                  </a:tcPr>
                </a:tc>
              </a:tr>
              <a:tr h="657530">
                <a:tc vMerge="1">
                  <a:txBody>
                    <a:bodyPr/>
                    <a:lstStyle/>
                    <a:p>
                      <a:pPr rtl="1"/>
                      <a:endParaRPr lang="fa-IR"/>
                    </a:p>
                  </a:txBody>
                  <a:tcPr/>
                </a:tc>
                <a:tc vMerge="1">
                  <a:txBody>
                    <a:bodyPr/>
                    <a:lstStyle/>
                    <a:p>
                      <a:pPr marL="121920" algn="ctr" rtl="0">
                        <a:lnSpc>
                          <a:spcPct val="115000"/>
                        </a:lnSpc>
                        <a:spcAft>
                          <a:spcPts val="1000"/>
                        </a:spcAft>
                        <a:tabLst>
                          <a:tab pos="1889760" algn="r"/>
                        </a:tabLst>
                      </a:pPr>
                      <a:endParaRPr lang="en-US" sz="1800" dirty="0">
                        <a:latin typeface="Times New Roman" pitchFamily="18" charset="0"/>
                        <a:ea typeface="Calibri"/>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Control</a:t>
                      </a:r>
                    </a:p>
                  </a:txBody>
                  <a:tcPr marL="63919" marR="6391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a:lnSpc>
                          <a:spcPct val="115000"/>
                        </a:lnSpc>
                        <a:spcAft>
                          <a:spcPts val="1000"/>
                        </a:spcAft>
                        <a:tabLst>
                          <a:tab pos="944880" algn="ctr"/>
                        </a:tabLst>
                      </a:pPr>
                      <a:r>
                        <a:rPr lang="en-US" sz="1800" dirty="0" smtClean="0">
                          <a:latin typeface="Times New Roman" pitchFamily="18" charset="0"/>
                          <a:cs typeface="Times New Roman" pitchFamily="18" charset="0"/>
                        </a:rPr>
                        <a:t>19.44</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83820" algn="ctr" rtl="0">
                        <a:lnSpc>
                          <a:spcPct val="115000"/>
                        </a:lnSpc>
                        <a:spcAft>
                          <a:spcPts val="1000"/>
                        </a:spcAft>
                        <a:tabLst>
                          <a:tab pos="944880" algn="ctr"/>
                        </a:tabLst>
                      </a:pPr>
                      <a:r>
                        <a:rPr lang="en-US" sz="1800" dirty="0" smtClean="0">
                          <a:latin typeface="Times New Roman" pitchFamily="18" charset="0"/>
                          <a:cs typeface="Times New Roman" pitchFamily="18" charset="0"/>
                        </a:rPr>
                        <a:t>3.90</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vMerge="1">
                  <a:txBody>
                    <a:bodyPr/>
                    <a:lstStyle/>
                    <a:p>
                      <a:pPr algn="ctr" rtl="0">
                        <a:lnSpc>
                          <a:spcPct val="115000"/>
                        </a:lnSpc>
                        <a:spcAft>
                          <a:spcPts val="1000"/>
                        </a:spcAft>
                      </a:pPr>
                      <a:endParaRPr lang="en-US" sz="1800" dirty="0">
                        <a:latin typeface="Times New Roman" pitchFamily="18" charset="0"/>
                        <a:ea typeface="Calibri"/>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r>
              <a:tr h="795881">
                <a:tc vMerge="1">
                  <a:txBody>
                    <a:bodyPr/>
                    <a:lstStyle/>
                    <a:p>
                      <a:pPr rtl="1"/>
                      <a:endParaRPr lang="fa-IR"/>
                    </a:p>
                  </a:txBody>
                  <a:tcPr/>
                </a:tc>
                <a:tc rowSpan="2">
                  <a:txBody>
                    <a:bodyPr/>
                    <a:lstStyle/>
                    <a:p>
                      <a:pPr marL="121920" algn="ctr" rtl="0">
                        <a:lnSpc>
                          <a:spcPct val="115000"/>
                        </a:lnSpc>
                        <a:spcAft>
                          <a:spcPts val="1000"/>
                        </a:spcAft>
                        <a:tabLst>
                          <a:tab pos="1889760" algn="r"/>
                        </a:tabLst>
                      </a:pPr>
                      <a:r>
                        <a:rPr lang="en-US" sz="1800" b="1" dirty="0" smtClean="0">
                          <a:latin typeface="Times New Roman" pitchFamily="18" charset="0"/>
                          <a:cs typeface="Times New Roman" pitchFamily="18" charset="0"/>
                        </a:rPr>
                        <a:t>Immediately </a:t>
                      </a:r>
                      <a:endParaRPr lang="en-US" sz="1800" b="1" dirty="0">
                        <a:latin typeface="Times New Roman" pitchFamily="18" charset="0"/>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Case</a:t>
                      </a:r>
                    </a:p>
                  </a:txBody>
                  <a:tcPr marL="63919" marR="6391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83820" marR="0" indent="0" algn="ctr" defTabSz="914400" rtl="0" eaLnBrk="1" fontAlgn="auto" latinLnBrk="0" hangingPunct="1">
                        <a:lnSpc>
                          <a:spcPct val="115000"/>
                        </a:lnSpc>
                        <a:spcBef>
                          <a:spcPts val="0"/>
                        </a:spcBef>
                        <a:spcAft>
                          <a:spcPts val="1000"/>
                        </a:spcAft>
                        <a:buClrTx/>
                        <a:buSzTx/>
                        <a:buFontTx/>
                        <a:buNone/>
                        <a:tabLst>
                          <a:tab pos="941705" algn="ctr"/>
                        </a:tabLst>
                        <a:defRPr/>
                      </a:pPr>
                      <a:r>
                        <a:rPr lang="en-US" sz="1800" dirty="0" smtClean="0">
                          <a:latin typeface="Times New Roman" pitchFamily="18" charset="0"/>
                          <a:cs typeface="Times New Roman" pitchFamily="18" charset="0"/>
                        </a:rPr>
                        <a:t>24.03</a:t>
                      </a:r>
                    </a:p>
                  </a:txBody>
                  <a:tcPr marL="63919" marR="63919" marT="0" marB="0" anchor="ctr">
                    <a:lnB w="12700" cap="flat" cmpd="sng" algn="ctr">
                      <a:solidFill>
                        <a:schemeClr val="tx1"/>
                      </a:solidFill>
                      <a:prstDash val="solid"/>
                      <a:round/>
                      <a:headEnd type="none" w="med" len="med"/>
                      <a:tailEnd type="none" w="med" len="med"/>
                    </a:lnB>
                  </a:tcPr>
                </a:tc>
                <a:tc>
                  <a:txBody>
                    <a:bodyPr/>
                    <a:lstStyle/>
                    <a:p>
                      <a:pPr marL="83820" marR="0" indent="0" algn="ctr" defTabSz="914400" rtl="0" eaLnBrk="1" fontAlgn="auto" latinLnBrk="0" hangingPunct="1">
                        <a:lnSpc>
                          <a:spcPct val="115000"/>
                        </a:lnSpc>
                        <a:spcBef>
                          <a:spcPts val="0"/>
                        </a:spcBef>
                        <a:spcAft>
                          <a:spcPts val="1000"/>
                        </a:spcAft>
                        <a:buClrTx/>
                        <a:buSzTx/>
                        <a:buFontTx/>
                        <a:buNone/>
                        <a:tabLst>
                          <a:tab pos="941705" algn="ctr"/>
                        </a:tabLst>
                        <a:defRPr/>
                      </a:pPr>
                      <a:r>
                        <a:rPr lang="en-US" sz="1800" dirty="0" smtClean="0">
                          <a:latin typeface="Times New Roman" pitchFamily="18" charset="0"/>
                          <a:cs typeface="Times New Roman" pitchFamily="18" charset="0"/>
                        </a:rPr>
                        <a:t>3.68</a:t>
                      </a:r>
                    </a:p>
                  </a:txBody>
                  <a:tcPr marL="63919" marR="63919" marT="0" marB="0" anchor="ctr">
                    <a:lnB w="12700" cap="flat" cmpd="sng" algn="ctr">
                      <a:solidFill>
                        <a:schemeClr val="tx1"/>
                      </a:solidFill>
                      <a:prstDash val="solid"/>
                      <a:round/>
                      <a:headEnd type="none" w="med" len="med"/>
                      <a:tailEnd type="none" w="med" len="med"/>
                    </a:lnB>
                  </a:tcPr>
                </a:tc>
                <a:tc rowSpan="2">
                  <a:txBody>
                    <a:bodyPr/>
                    <a:lstStyle/>
                    <a:p>
                      <a:pPr algn="ctr" rtl="0">
                        <a:lnSpc>
                          <a:spcPct val="115000"/>
                        </a:lnSpc>
                        <a:spcAft>
                          <a:spcPts val="1000"/>
                        </a:spcAft>
                      </a:pPr>
                      <a:r>
                        <a:rPr lang="en-US" sz="1800" dirty="0" smtClean="0">
                          <a:latin typeface="Times New Roman" pitchFamily="18" charset="0"/>
                          <a:cs typeface="Times New Roman" pitchFamily="18" charset="0"/>
                        </a:rPr>
                        <a:t>0.0001**</a:t>
                      </a:r>
                      <a:endParaRPr lang="en-US" sz="1800" dirty="0">
                        <a:latin typeface="Times New Roman" pitchFamily="18" charset="0"/>
                        <a:ea typeface="Calibri"/>
                        <a:cs typeface="Times New Roman" pitchFamily="18" charset="0"/>
                      </a:endParaRPr>
                    </a:p>
                  </a:txBody>
                  <a:tcPr marL="63919" marR="63919" marT="0" marB="0" anchor="ctr"/>
                </a:tc>
              </a:tr>
              <a:tr h="998383">
                <a:tc vMerge="1">
                  <a:txBody>
                    <a:bodyPr/>
                    <a:lstStyle/>
                    <a:p>
                      <a:pPr rtl="1"/>
                      <a:endParaRPr lang="fa-IR"/>
                    </a:p>
                  </a:txBody>
                  <a:tcPr/>
                </a:tc>
                <a:tc vMerge="1">
                  <a:txBody>
                    <a:bodyPr/>
                    <a:lstStyle/>
                    <a:p>
                      <a:pPr marL="83820" algn="ctr" rtl="0">
                        <a:lnSpc>
                          <a:spcPct val="115000"/>
                        </a:lnSpc>
                        <a:spcAft>
                          <a:spcPts val="1000"/>
                        </a:spcAft>
                        <a:tabLst>
                          <a:tab pos="1889760" algn="r"/>
                        </a:tabLst>
                      </a:pPr>
                      <a:endParaRPr lang="en-US" sz="1800" dirty="0">
                        <a:latin typeface="Times New Roman" pitchFamily="18" charset="0"/>
                        <a:ea typeface="Calibri"/>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Control</a:t>
                      </a:r>
                    </a:p>
                  </a:txBody>
                  <a:tcPr marL="63919" marR="6391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a:lnSpc>
                          <a:spcPct val="115000"/>
                        </a:lnSpc>
                        <a:spcAft>
                          <a:spcPts val="1000"/>
                        </a:spcAft>
                        <a:tabLst>
                          <a:tab pos="944880" algn="ctr"/>
                        </a:tabLst>
                      </a:pPr>
                      <a:r>
                        <a:rPr lang="en-US" sz="1800" dirty="0" smtClean="0">
                          <a:latin typeface="Times New Roman" pitchFamily="18" charset="0"/>
                          <a:cs typeface="Times New Roman" pitchFamily="18" charset="0"/>
                        </a:rPr>
                        <a:t>19.72</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tcPr>
                </a:tc>
                <a:tc>
                  <a:txBody>
                    <a:bodyPr/>
                    <a:lstStyle/>
                    <a:p>
                      <a:pPr marL="83820" algn="ctr" rtl="0">
                        <a:lnSpc>
                          <a:spcPct val="115000"/>
                        </a:lnSpc>
                        <a:spcAft>
                          <a:spcPts val="1000"/>
                        </a:spcAft>
                        <a:tabLst>
                          <a:tab pos="944880" algn="ctr"/>
                        </a:tabLst>
                      </a:pPr>
                      <a:r>
                        <a:rPr lang="en-US" sz="1800" dirty="0" smtClean="0">
                          <a:latin typeface="Times New Roman" pitchFamily="18" charset="0"/>
                          <a:cs typeface="Times New Roman" pitchFamily="18" charset="0"/>
                        </a:rPr>
                        <a:t>3.92</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tcPr>
                </a:tc>
                <a:tc vMerge="1">
                  <a:txBody>
                    <a:bodyPr/>
                    <a:lstStyle/>
                    <a:p>
                      <a:pPr algn="ctr" rtl="0">
                        <a:lnSpc>
                          <a:spcPct val="115000"/>
                        </a:lnSpc>
                        <a:spcAft>
                          <a:spcPts val="1000"/>
                        </a:spcAft>
                      </a:pPr>
                      <a:endParaRPr lang="en-US" sz="1800" dirty="0">
                        <a:latin typeface="Times New Roman" pitchFamily="18" charset="0"/>
                        <a:ea typeface="Calibri"/>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tcPr>
                </a:tc>
              </a:tr>
              <a:tr h="685146">
                <a:tc vMerge="1">
                  <a:txBody>
                    <a:bodyPr/>
                    <a:lstStyle/>
                    <a:p>
                      <a:pPr rtl="1"/>
                      <a:endParaRPr lang="fa-IR"/>
                    </a:p>
                  </a:txBody>
                  <a:tcPr/>
                </a:tc>
                <a:tc rowSpan="2">
                  <a:txBody>
                    <a:bodyPr/>
                    <a:lstStyle/>
                    <a:p>
                      <a:pPr marL="121920" algn="ctr" rtl="0">
                        <a:lnSpc>
                          <a:spcPct val="115000"/>
                        </a:lnSpc>
                        <a:spcAft>
                          <a:spcPts val="1000"/>
                        </a:spcAft>
                        <a:tabLst>
                          <a:tab pos="1889760" algn="r"/>
                        </a:tabLst>
                      </a:pPr>
                      <a:r>
                        <a:rPr lang="en-US" sz="1800" b="1" kern="1200" dirty="0" smtClean="0">
                          <a:solidFill>
                            <a:schemeClr val="dk1"/>
                          </a:solidFill>
                          <a:latin typeface="Times New Roman" pitchFamily="18" charset="0"/>
                          <a:ea typeface="+mn-ea"/>
                          <a:cs typeface="Times New Roman" pitchFamily="18" charset="0"/>
                        </a:rPr>
                        <a:t>Three </a:t>
                      </a:r>
                      <a:r>
                        <a:rPr lang="en-US" sz="1800" b="1" kern="1200" dirty="0">
                          <a:solidFill>
                            <a:schemeClr val="dk1"/>
                          </a:solidFill>
                          <a:latin typeface="Times New Roman" pitchFamily="18" charset="0"/>
                          <a:ea typeface="+mn-ea"/>
                          <a:cs typeface="Times New Roman" pitchFamily="18" charset="0"/>
                        </a:rPr>
                        <a:t>month after </a:t>
                      </a:r>
                    </a:p>
                  </a:txBody>
                  <a:tcPr marL="63919" marR="63919" marT="0" marB="0" anchor="ctr">
                    <a:lnR w="12700" cap="flat" cmpd="sng" algn="ctr">
                      <a:solidFill>
                        <a:schemeClr val="tx1"/>
                      </a:solidFill>
                      <a:prstDash val="solid"/>
                      <a:round/>
                      <a:headEnd type="none" w="med" len="med"/>
                      <a:tailEnd type="none" w="med" len="med"/>
                    </a:lnR>
                    <a:solidFill>
                      <a:srgbClr val="00B050"/>
                    </a:solidFill>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Case</a:t>
                      </a:r>
                    </a:p>
                  </a:txBody>
                  <a:tcPr marL="63919" marR="6391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B050"/>
                    </a:solidFill>
                  </a:tcPr>
                </a:tc>
                <a:tc>
                  <a:txBody>
                    <a:bodyPr/>
                    <a:lstStyle/>
                    <a:p>
                      <a:pPr algn="ctr" rtl="0">
                        <a:lnSpc>
                          <a:spcPct val="115000"/>
                        </a:lnSpc>
                        <a:spcAft>
                          <a:spcPts val="1000"/>
                        </a:spcAft>
                        <a:tabLst>
                          <a:tab pos="941705" algn="ctr"/>
                        </a:tabLst>
                      </a:pPr>
                      <a:r>
                        <a:rPr lang="en-US" sz="1800" dirty="0" smtClean="0">
                          <a:latin typeface="Times New Roman" pitchFamily="18" charset="0"/>
                          <a:cs typeface="Times New Roman" pitchFamily="18" charset="0"/>
                        </a:rPr>
                        <a:t>23.69</a:t>
                      </a:r>
                      <a:endParaRPr lang="en-US" sz="1800" dirty="0">
                        <a:latin typeface="Times New Roman" pitchFamily="18" charset="0"/>
                        <a:ea typeface="Calibri"/>
                        <a:cs typeface="Times New Roman" pitchFamily="18" charset="0"/>
                      </a:endParaRPr>
                    </a:p>
                  </a:txBody>
                  <a:tcPr marL="63919" marR="63919" marT="0" marB="0" anchor="ctr">
                    <a:lnB w="12700" cap="flat" cmpd="sng" algn="ctr">
                      <a:solidFill>
                        <a:schemeClr val="tx1"/>
                      </a:solidFill>
                      <a:prstDash val="solid"/>
                      <a:round/>
                      <a:headEnd type="none" w="med" len="med"/>
                      <a:tailEnd type="none" w="med" len="med"/>
                    </a:lnB>
                    <a:solidFill>
                      <a:srgbClr val="00B050"/>
                    </a:solidFill>
                  </a:tcPr>
                </a:tc>
                <a:tc>
                  <a:txBody>
                    <a:bodyPr/>
                    <a:lstStyle/>
                    <a:p>
                      <a:pPr algn="ctr" rtl="0">
                        <a:lnSpc>
                          <a:spcPct val="115000"/>
                        </a:lnSpc>
                        <a:spcAft>
                          <a:spcPts val="1000"/>
                        </a:spcAft>
                        <a:tabLst>
                          <a:tab pos="941705" algn="ctr"/>
                        </a:tabLst>
                      </a:pPr>
                      <a:r>
                        <a:rPr lang="en-US" sz="1800" dirty="0" smtClean="0">
                          <a:latin typeface="Times New Roman" pitchFamily="18" charset="0"/>
                          <a:cs typeface="Times New Roman" pitchFamily="18" charset="0"/>
                        </a:rPr>
                        <a:t>3.69</a:t>
                      </a:r>
                      <a:endParaRPr lang="en-US" sz="1800" dirty="0">
                        <a:latin typeface="Times New Roman" pitchFamily="18" charset="0"/>
                        <a:ea typeface="Calibri"/>
                        <a:cs typeface="Times New Roman" pitchFamily="18" charset="0"/>
                      </a:endParaRPr>
                    </a:p>
                  </a:txBody>
                  <a:tcPr marL="63919" marR="63919" marT="0" marB="0" anchor="ctr">
                    <a:lnB w="12700" cap="flat" cmpd="sng" algn="ctr">
                      <a:solidFill>
                        <a:schemeClr val="tx1"/>
                      </a:solidFill>
                      <a:prstDash val="solid"/>
                      <a:round/>
                      <a:headEnd type="none" w="med" len="med"/>
                      <a:tailEnd type="none" w="med" len="med"/>
                    </a:lnB>
                    <a:solidFill>
                      <a:srgbClr val="00B050"/>
                    </a:solidFill>
                  </a:tcPr>
                </a:tc>
                <a:tc rowSpan="2">
                  <a:txBody>
                    <a:bodyPr/>
                    <a:lstStyle/>
                    <a:p>
                      <a:pPr algn="ctr" rtl="0">
                        <a:lnSpc>
                          <a:spcPct val="115000"/>
                        </a:lnSpc>
                        <a:spcAft>
                          <a:spcPts val="1000"/>
                        </a:spcAft>
                      </a:pPr>
                      <a:r>
                        <a:rPr lang="en-US" sz="1800" dirty="0" smtClean="0">
                          <a:latin typeface="Times New Roman" pitchFamily="18" charset="0"/>
                          <a:cs typeface="Times New Roman" pitchFamily="18" charset="0"/>
                        </a:rPr>
                        <a:t>0.0001**</a:t>
                      </a:r>
                      <a:endParaRPr lang="en-US" sz="1800" dirty="0">
                        <a:latin typeface="Times New Roman" pitchFamily="18" charset="0"/>
                        <a:ea typeface="Calibri"/>
                        <a:cs typeface="Times New Roman" pitchFamily="18" charset="0"/>
                      </a:endParaRPr>
                    </a:p>
                  </a:txBody>
                  <a:tcPr marL="63919" marR="63919" marT="0" marB="0" anchor="ctr">
                    <a:solidFill>
                      <a:srgbClr val="00B050"/>
                    </a:solidFill>
                  </a:tcPr>
                </a:tc>
              </a:tr>
              <a:tr h="1109119">
                <a:tc vMerge="1">
                  <a:txBody>
                    <a:bodyPr/>
                    <a:lstStyle/>
                    <a:p>
                      <a:pPr rtl="1"/>
                      <a:endParaRPr lang="fa-IR"/>
                    </a:p>
                  </a:txBody>
                  <a:tcPr/>
                </a:tc>
                <a:tc vMerge="1">
                  <a:txBody>
                    <a:bodyPr/>
                    <a:lstStyle/>
                    <a:p>
                      <a:pPr marL="121920" algn="ctr" rtl="0">
                        <a:lnSpc>
                          <a:spcPct val="115000"/>
                        </a:lnSpc>
                        <a:spcAft>
                          <a:spcPts val="1000"/>
                        </a:spcAft>
                        <a:tabLst>
                          <a:tab pos="1889760" algn="r"/>
                        </a:tabLst>
                      </a:pPr>
                      <a:endParaRPr lang="en-US" sz="1800" dirty="0">
                        <a:latin typeface="Times New Roman" pitchFamily="18" charset="0"/>
                        <a:ea typeface="Calibri"/>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Control</a:t>
                      </a:r>
                    </a:p>
                  </a:txBody>
                  <a:tcPr marL="63919" marR="6391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c>
                  <a:txBody>
                    <a:bodyPr/>
                    <a:lstStyle/>
                    <a:p>
                      <a:pPr algn="ctr" rtl="0">
                        <a:lnSpc>
                          <a:spcPct val="115000"/>
                        </a:lnSpc>
                        <a:spcAft>
                          <a:spcPts val="1000"/>
                        </a:spcAft>
                        <a:tabLst>
                          <a:tab pos="944880" algn="ctr"/>
                        </a:tabLst>
                      </a:pPr>
                      <a:r>
                        <a:rPr lang="en-US" sz="1800" dirty="0" smtClean="0">
                          <a:latin typeface="Times New Roman" pitchFamily="18" charset="0"/>
                          <a:cs typeface="Times New Roman" pitchFamily="18" charset="0"/>
                        </a:rPr>
                        <a:t>19.49</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rgbClr val="00B050"/>
                    </a:solidFill>
                  </a:tcPr>
                </a:tc>
                <a:tc>
                  <a:txBody>
                    <a:bodyPr/>
                    <a:lstStyle/>
                    <a:p>
                      <a:pPr marL="83820" algn="ctr" rtl="0">
                        <a:lnSpc>
                          <a:spcPct val="115000"/>
                        </a:lnSpc>
                        <a:spcAft>
                          <a:spcPts val="1000"/>
                        </a:spcAft>
                        <a:tabLst>
                          <a:tab pos="944880" algn="ctr"/>
                        </a:tabLst>
                      </a:pPr>
                      <a:r>
                        <a:rPr lang="en-US" sz="1800" dirty="0" smtClean="0">
                          <a:latin typeface="Times New Roman" pitchFamily="18" charset="0"/>
                          <a:cs typeface="Times New Roman" pitchFamily="18" charset="0"/>
                        </a:rPr>
                        <a:t>4.06</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rgbClr val="00B050"/>
                    </a:solidFill>
                  </a:tcPr>
                </a:tc>
                <a:tc vMerge="1">
                  <a:txBody>
                    <a:bodyPr/>
                    <a:lstStyle/>
                    <a:p>
                      <a:pPr algn="ctr" rtl="0">
                        <a:lnSpc>
                          <a:spcPct val="115000"/>
                        </a:lnSpc>
                        <a:spcAft>
                          <a:spcPts val="1000"/>
                        </a:spcAft>
                      </a:pPr>
                      <a:endParaRPr lang="en-US" sz="1800" dirty="0">
                        <a:latin typeface="Times New Roman" pitchFamily="18" charset="0"/>
                        <a:ea typeface="Calibri"/>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rgbClr val="00B050"/>
                    </a:solidFill>
                  </a:tcPr>
                </a:tc>
              </a:tr>
            </a:tbl>
          </a:graphicData>
        </a:graphic>
      </p:graphicFrame>
      <p:sp>
        <p:nvSpPr>
          <p:cNvPr id="5"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results</a:t>
            </a:r>
            <a:endParaRPr lang="fa-IR"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1015398"/>
          <a:ext cx="9144000" cy="5842603"/>
        </p:xfrm>
        <a:graphic>
          <a:graphicData uri="http://schemas.openxmlformats.org/drawingml/2006/table">
            <a:tbl>
              <a:tblPr>
                <a:tableStyleId>{D7AC3CCA-C797-4891-BE02-D94E43425B78}</a:tableStyleId>
              </a:tblPr>
              <a:tblGrid>
                <a:gridCol w="1070433"/>
                <a:gridCol w="2039592"/>
                <a:gridCol w="1245550"/>
                <a:gridCol w="1531658"/>
                <a:gridCol w="1664172"/>
                <a:gridCol w="1592595"/>
              </a:tblGrid>
              <a:tr h="939014">
                <a:tc gridSpan="3">
                  <a:txBody>
                    <a:bodyPr/>
                    <a:lstStyle/>
                    <a:p>
                      <a:pPr lvl="4" algn="ctr" rtl="0">
                        <a:lnSpc>
                          <a:spcPct val="115000"/>
                        </a:lnSpc>
                        <a:spcAft>
                          <a:spcPts val="1000"/>
                        </a:spcAft>
                      </a:pPr>
                      <a:r>
                        <a:rPr lang="en-US" sz="1600" b="1" dirty="0" smtClean="0">
                          <a:latin typeface="Times New Roman" pitchFamily="18" charset="0"/>
                          <a:cs typeface="Times New Roman" pitchFamily="18" charset="0"/>
                        </a:rPr>
                        <a:t>                       </a:t>
                      </a:r>
                      <a:r>
                        <a:rPr lang="en-US" sz="1600" b="1" baseline="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r>
                        <a:rPr lang="fa-IR"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endParaRPr lang="en-US" sz="16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hMerge="1">
                  <a:txBody>
                    <a:bodyPr/>
                    <a:lstStyle/>
                    <a:p>
                      <a:pPr rtl="1"/>
                      <a:endParaRPr lang="fa-IR"/>
                    </a:p>
                  </a:txBody>
                  <a:tcPr/>
                </a:tc>
                <a:tc gridSpan="3">
                  <a:txBody>
                    <a:bodyPr/>
                    <a:lstStyle/>
                    <a:p>
                      <a:pPr algn="ctr" rtl="0">
                        <a:lnSpc>
                          <a:spcPct val="115000"/>
                        </a:lnSpc>
                        <a:spcAft>
                          <a:spcPts val="1000"/>
                        </a:spcAft>
                      </a:pPr>
                      <a:r>
                        <a:rPr lang="en-US" sz="2400" b="1" dirty="0" smtClean="0">
                          <a:latin typeface="Times New Roman" pitchFamily="18" charset="0"/>
                          <a:cs typeface="Times New Roman" pitchFamily="18" charset="0"/>
                        </a:rPr>
                        <a:t>Mean                  SD                    P</a:t>
                      </a:r>
                      <a:endParaRPr lang="en-US" sz="24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hMerge="1">
                  <a:txBody>
                    <a:bodyPr/>
                    <a:lstStyle/>
                    <a:p>
                      <a:pPr rtl="1"/>
                      <a:endParaRPr lang="fa-IR"/>
                    </a:p>
                  </a:txBody>
                  <a:tcPr/>
                </a:tc>
              </a:tr>
              <a:tr h="657530">
                <a:tc rowSpan="6">
                  <a:txBody>
                    <a:bodyPr/>
                    <a:lstStyle/>
                    <a:p>
                      <a:pPr algn="ctr" rtl="0">
                        <a:lnSpc>
                          <a:spcPct val="115000"/>
                        </a:lnSpc>
                        <a:spcAft>
                          <a:spcPts val="1000"/>
                        </a:spcAft>
                        <a:tabLst>
                          <a:tab pos="1889760" algn="r"/>
                        </a:tabLst>
                      </a:pPr>
                      <a:r>
                        <a:rPr lang="en-US" sz="2800" b="1" kern="1200" dirty="0" smtClean="0">
                          <a:solidFill>
                            <a:schemeClr val="dk1"/>
                          </a:solidFill>
                          <a:latin typeface="Times New Roman" pitchFamily="18" charset="0"/>
                          <a:ea typeface="+mn-ea"/>
                          <a:cs typeface="Times New Roman" pitchFamily="18" charset="0"/>
                        </a:rPr>
                        <a:t>Attitude</a:t>
                      </a:r>
                    </a:p>
                  </a:txBody>
                  <a:tcPr marL="63919" marR="63919" marT="0" marB="0" vert="vert270" anchor="ctr"/>
                </a:tc>
                <a:tc rowSpan="2">
                  <a:txBody>
                    <a:bodyPr/>
                    <a:lstStyle/>
                    <a:p>
                      <a:pPr marL="83820" algn="ctr" rtl="0">
                        <a:lnSpc>
                          <a:spcPct val="115000"/>
                        </a:lnSpc>
                        <a:spcAft>
                          <a:spcPts val="1000"/>
                        </a:spcAft>
                        <a:tabLst>
                          <a:tab pos="1889760" algn="r"/>
                        </a:tabLst>
                      </a:pPr>
                      <a:r>
                        <a:rPr lang="en-US" sz="1800" b="1" dirty="0">
                          <a:latin typeface="Times New Roman" pitchFamily="18" charset="0"/>
                          <a:cs typeface="Times New Roman" pitchFamily="18" charset="0"/>
                        </a:rPr>
                        <a:t>Before </a:t>
                      </a:r>
                    </a:p>
                    <a:p>
                      <a:pPr marL="121920" algn="ctr" rtl="0">
                        <a:lnSpc>
                          <a:spcPct val="115000"/>
                        </a:lnSpc>
                        <a:spcAft>
                          <a:spcPts val="1000"/>
                        </a:spcAft>
                        <a:tabLst>
                          <a:tab pos="1889760" algn="r"/>
                        </a:tabLst>
                      </a:pPr>
                      <a:r>
                        <a:rPr lang="en-US" sz="1800" b="1" dirty="0" smtClean="0">
                          <a:latin typeface="Times New Roman" pitchFamily="18" charset="0"/>
                          <a:cs typeface="Times New Roman" pitchFamily="18" charset="0"/>
                        </a:rPr>
                        <a:t> </a:t>
                      </a:r>
                      <a:endParaRPr lang="en-US" sz="1800" b="1" dirty="0">
                        <a:latin typeface="Times New Roman" pitchFamily="18" charset="0"/>
                        <a:ea typeface="Calibri"/>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Case</a:t>
                      </a:r>
                    </a:p>
                  </a:txBody>
                  <a:tcPr marL="63919" marR="6391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15000"/>
                        </a:lnSpc>
                        <a:spcAft>
                          <a:spcPts val="1000"/>
                        </a:spcAft>
                        <a:tabLst>
                          <a:tab pos="944880" algn="ctr"/>
                        </a:tabLst>
                      </a:pPr>
                      <a:r>
                        <a:rPr lang="en-US" sz="1800" dirty="0" smtClean="0">
                          <a:latin typeface="Times New Roman" pitchFamily="18" charset="0"/>
                          <a:cs typeface="Times New Roman" pitchFamily="18" charset="0"/>
                        </a:rPr>
                        <a:t>23.25</a:t>
                      </a:r>
                      <a:endParaRPr lang="en-US" sz="1800" dirty="0">
                        <a:latin typeface="Times New Roman" pitchFamily="18" charset="0"/>
                        <a:cs typeface="Times New Roman" pitchFamily="18" charset="0"/>
                      </a:endParaRPr>
                    </a:p>
                  </a:txBody>
                  <a:tcPr marL="63919" marR="63919" marT="0"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83820" algn="ctr" rtl="0">
                        <a:lnSpc>
                          <a:spcPct val="115000"/>
                        </a:lnSpc>
                        <a:spcAft>
                          <a:spcPts val="1000"/>
                        </a:spcAft>
                        <a:tabLst>
                          <a:tab pos="944880" algn="ctr"/>
                        </a:tabLst>
                      </a:pPr>
                      <a:r>
                        <a:rPr lang="en-US" sz="1800" dirty="0" smtClean="0">
                          <a:latin typeface="Times New Roman" pitchFamily="18" charset="0"/>
                          <a:cs typeface="Times New Roman" pitchFamily="18" charset="0"/>
                        </a:rPr>
                        <a:t>5.88</a:t>
                      </a:r>
                      <a:endParaRPr lang="en-US" sz="1800" dirty="0">
                        <a:latin typeface="Times New Roman" pitchFamily="18" charset="0"/>
                        <a:cs typeface="Times New Roman" pitchFamily="18" charset="0"/>
                      </a:endParaRPr>
                    </a:p>
                  </a:txBody>
                  <a:tcPr marL="63919" marR="63919" marT="0"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rtl="0">
                        <a:lnSpc>
                          <a:spcPct val="115000"/>
                        </a:lnSpc>
                        <a:spcAft>
                          <a:spcPts val="1000"/>
                        </a:spcAft>
                      </a:pPr>
                      <a:r>
                        <a:rPr lang="en-US" sz="1800" dirty="0" smtClean="0">
                          <a:latin typeface="Times New Roman" pitchFamily="18" charset="0"/>
                          <a:cs typeface="Times New Roman" pitchFamily="18" charset="0"/>
                        </a:rPr>
                        <a:t>0.479</a:t>
                      </a:r>
                      <a:endParaRPr lang="en-US" sz="1800" dirty="0">
                        <a:latin typeface="Times New Roman" pitchFamily="18" charset="0"/>
                        <a:ea typeface="Calibri"/>
                        <a:cs typeface="Times New Roman" pitchFamily="18" charset="0"/>
                      </a:endParaRPr>
                    </a:p>
                  </a:txBody>
                  <a:tcPr marL="63919" marR="63919" marT="0" marB="0" anchor="ctr">
                    <a:solidFill>
                      <a:schemeClr val="accent6">
                        <a:lumMod val="40000"/>
                        <a:lumOff val="60000"/>
                      </a:schemeClr>
                    </a:solidFill>
                  </a:tcPr>
                </a:tc>
              </a:tr>
              <a:tr h="657530">
                <a:tc vMerge="1">
                  <a:txBody>
                    <a:bodyPr/>
                    <a:lstStyle/>
                    <a:p>
                      <a:pPr rtl="1"/>
                      <a:endParaRPr lang="fa-IR"/>
                    </a:p>
                  </a:txBody>
                  <a:tcPr/>
                </a:tc>
                <a:tc vMerge="1">
                  <a:txBody>
                    <a:bodyPr/>
                    <a:lstStyle/>
                    <a:p>
                      <a:pPr marL="121920" algn="ctr" rtl="0">
                        <a:lnSpc>
                          <a:spcPct val="115000"/>
                        </a:lnSpc>
                        <a:spcAft>
                          <a:spcPts val="1000"/>
                        </a:spcAft>
                        <a:tabLst>
                          <a:tab pos="1889760" algn="r"/>
                        </a:tabLst>
                      </a:pPr>
                      <a:endParaRPr lang="en-US" sz="1800" dirty="0">
                        <a:latin typeface="Times New Roman" pitchFamily="18" charset="0"/>
                        <a:ea typeface="Calibri"/>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Control</a:t>
                      </a:r>
                    </a:p>
                  </a:txBody>
                  <a:tcPr marL="63919" marR="6391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a:lnSpc>
                          <a:spcPct val="115000"/>
                        </a:lnSpc>
                        <a:spcAft>
                          <a:spcPts val="1000"/>
                        </a:spcAft>
                        <a:tabLst>
                          <a:tab pos="944880" algn="ctr"/>
                        </a:tabLst>
                      </a:pPr>
                      <a:r>
                        <a:rPr lang="en-US" sz="1800" dirty="0" smtClean="0">
                          <a:latin typeface="Times New Roman" pitchFamily="18" charset="0"/>
                          <a:cs typeface="Times New Roman" pitchFamily="18" charset="0"/>
                        </a:rPr>
                        <a:t>24.46</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83820" algn="ctr" rtl="0">
                        <a:lnSpc>
                          <a:spcPct val="115000"/>
                        </a:lnSpc>
                        <a:spcAft>
                          <a:spcPts val="1000"/>
                        </a:spcAft>
                        <a:tabLst>
                          <a:tab pos="944880" algn="ctr"/>
                        </a:tabLst>
                      </a:pPr>
                      <a:r>
                        <a:rPr lang="en-US" sz="1800" dirty="0" smtClean="0">
                          <a:latin typeface="Times New Roman" pitchFamily="18" charset="0"/>
                          <a:cs typeface="Times New Roman" pitchFamily="18" charset="0"/>
                        </a:rPr>
                        <a:t>4.06</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vMerge="1">
                  <a:txBody>
                    <a:bodyPr/>
                    <a:lstStyle/>
                    <a:p>
                      <a:pPr algn="ctr" rtl="0">
                        <a:lnSpc>
                          <a:spcPct val="115000"/>
                        </a:lnSpc>
                        <a:spcAft>
                          <a:spcPts val="1000"/>
                        </a:spcAft>
                      </a:pPr>
                      <a:endParaRPr lang="en-US" sz="1800" dirty="0">
                        <a:latin typeface="Times New Roman" pitchFamily="18" charset="0"/>
                        <a:ea typeface="Calibri"/>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r>
              <a:tr h="795881">
                <a:tc vMerge="1">
                  <a:txBody>
                    <a:bodyPr/>
                    <a:lstStyle/>
                    <a:p>
                      <a:pPr rtl="1"/>
                      <a:endParaRPr lang="fa-IR"/>
                    </a:p>
                  </a:txBody>
                  <a:tcPr/>
                </a:tc>
                <a:tc rowSpan="2">
                  <a:txBody>
                    <a:bodyPr/>
                    <a:lstStyle/>
                    <a:p>
                      <a:pPr marL="121920" algn="ctr" rtl="0">
                        <a:lnSpc>
                          <a:spcPct val="115000"/>
                        </a:lnSpc>
                        <a:spcAft>
                          <a:spcPts val="1000"/>
                        </a:spcAft>
                        <a:tabLst>
                          <a:tab pos="1889760" algn="r"/>
                        </a:tabLst>
                      </a:pPr>
                      <a:r>
                        <a:rPr lang="en-US" sz="1800" b="1" dirty="0" smtClean="0">
                          <a:latin typeface="Times New Roman" pitchFamily="18" charset="0"/>
                          <a:cs typeface="Times New Roman" pitchFamily="18" charset="0"/>
                        </a:rPr>
                        <a:t>Immediately </a:t>
                      </a:r>
                      <a:endParaRPr lang="en-US" sz="1800" b="1" dirty="0">
                        <a:latin typeface="Times New Roman" pitchFamily="18" charset="0"/>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Case</a:t>
                      </a:r>
                    </a:p>
                  </a:txBody>
                  <a:tcPr marL="63919" marR="6391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83820" marR="0" indent="0" algn="ctr" defTabSz="914400" rtl="0" eaLnBrk="1" fontAlgn="auto" latinLnBrk="0" hangingPunct="1">
                        <a:lnSpc>
                          <a:spcPct val="115000"/>
                        </a:lnSpc>
                        <a:spcBef>
                          <a:spcPts val="0"/>
                        </a:spcBef>
                        <a:spcAft>
                          <a:spcPts val="1000"/>
                        </a:spcAft>
                        <a:buClrTx/>
                        <a:buSzTx/>
                        <a:buFontTx/>
                        <a:buNone/>
                        <a:tabLst>
                          <a:tab pos="941705" algn="ctr"/>
                        </a:tabLst>
                        <a:defRPr/>
                      </a:pPr>
                      <a:r>
                        <a:rPr lang="en-US" sz="1800" dirty="0" smtClean="0">
                          <a:latin typeface="Times New Roman" pitchFamily="18" charset="0"/>
                          <a:cs typeface="Times New Roman" pitchFamily="18" charset="0"/>
                        </a:rPr>
                        <a:t>25.97</a:t>
                      </a:r>
                    </a:p>
                  </a:txBody>
                  <a:tcPr marL="63919" marR="63919" marT="0" marB="0" anchor="ctr">
                    <a:lnB w="12700" cap="flat" cmpd="sng" algn="ctr">
                      <a:solidFill>
                        <a:schemeClr val="tx1"/>
                      </a:solidFill>
                      <a:prstDash val="solid"/>
                      <a:round/>
                      <a:headEnd type="none" w="med" len="med"/>
                      <a:tailEnd type="none" w="med" len="med"/>
                    </a:lnB>
                  </a:tcPr>
                </a:tc>
                <a:tc>
                  <a:txBody>
                    <a:bodyPr/>
                    <a:lstStyle/>
                    <a:p>
                      <a:pPr marL="83820" marR="0" indent="0" algn="ctr" defTabSz="914400" rtl="0" eaLnBrk="1" fontAlgn="auto" latinLnBrk="0" hangingPunct="1">
                        <a:lnSpc>
                          <a:spcPct val="115000"/>
                        </a:lnSpc>
                        <a:spcBef>
                          <a:spcPts val="0"/>
                        </a:spcBef>
                        <a:spcAft>
                          <a:spcPts val="1000"/>
                        </a:spcAft>
                        <a:buClrTx/>
                        <a:buSzTx/>
                        <a:buFontTx/>
                        <a:buNone/>
                        <a:tabLst>
                          <a:tab pos="941705" algn="ctr"/>
                        </a:tabLst>
                        <a:defRPr/>
                      </a:pPr>
                      <a:r>
                        <a:rPr lang="en-US" sz="1800" dirty="0" smtClean="0">
                          <a:latin typeface="Times New Roman" pitchFamily="18" charset="0"/>
                          <a:cs typeface="Times New Roman" pitchFamily="18" charset="0"/>
                        </a:rPr>
                        <a:t>2.98</a:t>
                      </a:r>
                    </a:p>
                  </a:txBody>
                  <a:tcPr marL="63919" marR="63919" marT="0" marB="0" anchor="ctr">
                    <a:lnB w="12700" cap="flat" cmpd="sng" algn="ctr">
                      <a:solidFill>
                        <a:schemeClr val="tx1"/>
                      </a:solidFill>
                      <a:prstDash val="solid"/>
                      <a:round/>
                      <a:headEnd type="none" w="med" len="med"/>
                      <a:tailEnd type="none" w="med" len="med"/>
                    </a:lnB>
                  </a:tcPr>
                </a:tc>
                <a:tc rowSpan="2">
                  <a:txBody>
                    <a:bodyPr/>
                    <a:lstStyle/>
                    <a:p>
                      <a:pPr algn="ctr" rtl="0">
                        <a:lnSpc>
                          <a:spcPct val="115000"/>
                        </a:lnSpc>
                        <a:spcAft>
                          <a:spcPts val="1000"/>
                        </a:spcAft>
                      </a:pPr>
                      <a:r>
                        <a:rPr lang="en-US" sz="1800" dirty="0" smtClean="0">
                          <a:latin typeface="Times New Roman" pitchFamily="18" charset="0"/>
                          <a:cs typeface="Times New Roman" pitchFamily="18" charset="0"/>
                        </a:rPr>
                        <a:t>0.065</a:t>
                      </a:r>
                      <a:endParaRPr lang="en-US" sz="1800" dirty="0">
                        <a:latin typeface="Times New Roman" pitchFamily="18" charset="0"/>
                        <a:ea typeface="Calibri"/>
                        <a:cs typeface="Times New Roman" pitchFamily="18" charset="0"/>
                      </a:endParaRPr>
                    </a:p>
                  </a:txBody>
                  <a:tcPr marL="63919" marR="63919" marT="0" marB="0" anchor="ctr"/>
                </a:tc>
              </a:tr>
              <a:tr h="998383">
                <a:tc vMerge="1">
                  <a:txBody>
                    <a:bodyPr/>
                    <a:lstStyle/>
                    <a:p>
                      <a:pPr rtl="1"/>
                      <a:endParaRPr lang="fa-IR"/>
                    </a:p>
                  </a:txBody>
                  <a:tcPr/>
                </a:tc>
                <a:tc vMerge="1">
                  <a:txBody>
                    <a:bodyPr/>
                    <a:lstStyle/>
                    <a:p>
                      <a:pPr marL="83820" algn="ctr" rtl="0">
                        <a:lnSpc>
                          <a:spcPct val="115000"/>
                        </a:lnSpc>
                        <a:spcAft>
                          <a:spcPts val="1000"/>
                        </a:spcAft>
                        <a:tabLst>
                          <a:tab pos="1889760" algn="r"/>
                        </a:tabLst>
                      </a:pPr>
                      <a:endParaRPr lang="en-US" sz="1800" dirty="0">
                        <a:latin typeface="Times New Roman" pitchFamily="18" charset="0"/>
                        <a:ea typeface="Calibri"/>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Control</a:t>
                      </a:r>
                    </a:p>
                  </a:txBody>
                  <a:tcPr marL="63919" marR="6391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a:lnSpc>
                          <a:spcPct val="115000"/>
                        </a:lnSpc>
                        <a:spcAft>
                          <a:spcPts val="1000"/>
                        </a:spcAft>
                        <a:tabLst>
                          <a:tab pos="944880" algn="ctr"/>
                        </a:tabLst>
                      </a:pPr>
                      <a:r>
                        <a:rPr lang="en-US" sz="1800" dirty="0" smtClean="0">
                          <a:latin typeface="Times New Roman" pitchFamily="18" charset="0"/>
                          <a:cs typeface="Times New Roman" pitchFamily="18" charset="0"/>
                        </a:rPr>
                        <a:t>24.77</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tcPr>
                </a:tc>
                <a:tc>
                  <a:txBody>
                    <a:bodyPr/>
                    <a:lstStyle/>
                    <a:p>
                      <a:pPr marL="83820" algn="ctr" rtl="0">
                        <a:lnSpc>
                          <a:spcPct val="115000"/>
                        </a:lnSpc>
                        <a:spcAft>
                          <a:spcPts val="1000"/>
                        </a:spcAft>
                        <a:tabLst>
                          <a:tab pos="944880" algn="ctr"/>
                        </a:tabLst>
                      </a:pPr>
                      <a:r>
                        <a:rPr lang="en-US" sz="1800" dirty="0" smtClean="0">
                          <a:latin typeface="Times New Roman" pitchFamily="18" charset="0"/>
                          <a:cs typeface="Times New Roman" pitchFamily="18" charset="0"/>
                        </a:rPr>
                        <a:t>3.36</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tcPr>
                </a:tc>
                <a:tc vMerge="1">
                  <a:txBody>
                    <a:bodyPr/>
                    <a:lstStyle/>
                    <a:p>
                      <a:pPr algn="ctr" rtl="0">
                        <a:lnSpc>
                          <a:spcPct val="115000"/>
                        </a:lnSpc>
                        <a:spcAft>
                          <a:spcPts val="1000"/>
                        </a:spcAft>
                      </a:pPr>
                      <a:endParaRPr lang="en-US" sz="1800" dirty="0">
                        <a:latin typeface="Times New Roman" pitchFamily="18" charset="0"/>
                        <a:ea typeface="Calibri"/>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tcPr>
                </a:tc>
              </a:tr>
              <a:tr h="685146">
                <a:tc vMerge="1">
                  <a:txBody>
                    <a:bodyPr/>
                    <a:lstStyle/>
                    <a:p>
                      <a:pPr rtl="1"/>
                      <a:endParaRPr lang="fa-IR"/>
                    </a:p>
                  </a:txBody>
                  <a:tcPr/>
                </a:tc>
                <a:tc rowSpan="2">
                  <a:txBody>
                    <a:bodyPr/>
                    <a:lstStyle/>
                    <a:p>
                      <a:pPr marL="121920" algn="ctr" rtl="0">
                        <a:lnSpc>
                          <a:spcPct val="115000"/>
                        </a:lnSpc>
                        <a:spcAft>
                          <a:spcPts val="1000"/>
                        </a:spcAft>
                        <a:tabLst>
                          <a:tab pos="1889760" algn="r"/>
                        </a:tabLst>
                      </a:pPr>
                      <a:r>
                        <a:rPr lang="en-US" sz="1800" b="1" kern="1200" dirty="0" smtClean="0">
                          <a:solidFill>
                            <a:schemeClr val="dk1"/>
                          </a:solidFill>
                          <a:latin typeface="Times New Roman" pitchFamily="18" charset="0"/>
                          <a:ea typeface="+mn-ea"/>
                          <a:cs typeface="Times New Roman" pitchFamily="18" charset="0"/>
                        </a:rPr>
                        <a:t>Three </a:t>
                      </a:r>
                      <a:r>
                        <a:rPr lang="en-US" sz="1800" b="1" kern="1200" dirty="0">
                          <a:solidFill>
                            <a:schemeClr val="dk1"/>
                          </a:solidFill>
                          <a:latin typeface="Times New Roman" pitchFamily="18" charset="0"/>
                          <a:ea typeface="+mn-ea"/>
                          <a:cs typeface="Times New Roman" pitchFamily="18" charset="0"/>
                        </a:rPr>
                        <a:t>month after </a:t>
                      </a:r>
                    </a:p>
                  </a:txBody>
                  <a:tcPr marL="63919" marR="63919" marT="0" marB="0" anchor="ctr">
                    <a:lnR w="12700" cap="flat" cmpd="sng" algn="ctr">
                      <a:solidFill>
                        <a:schemeClr val="tx1"/>
                      </a:solidFill>
                      <a:prstDash val="solid"/>
                      <a:round/>
                      <a:headEnd type="none" w="med" len="med"/>
                      <a:tailEnd type="none" w="med" len="med"/>
                    </a:lnR>
                    <a:solidFill>
                      <a:srgbClr val="00B050"/>
                    </a:solidFill>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Case</a:t>
                      </a:r>
                    </a:p>
                  </a:txBody>
                  <a:tcPr marL="63919" marR="6391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B050"/>
                    </a:solidFill>
                  </a:tcPr>
                </a:tc>
                <a:tc>
                  <a:txBody>
                    <a:bodyPr/>
                    <a:lstStyle/>
                    <a:p>
                      <a:pPr algn="ctr" rtl="0">
                        <a:lnSpc>
                          <a:spcPct val="115000"/>
                        </a:lnSpc>
                        <a:spcAft>
                          <a:spcPts val="1000"/>
                        </a:spcAft>
                        <a:tabLst>
                          <a:tab pos="941705" algn="ctr"/>
                        </a:tabLst>
                      </a:pPr>
                      <a:r>
                        <a:rPr lang="en-US" sz="1800" dirty="0" smtClean="0">
                          <a:latin typeface="Times New Roman" pitchFamily="18" charset="0"/>
                          <a:cs typeface="Times New Roman" pitchFamily="18" charset="0"/>
                        </a:rPr>
                        <a:t>25.56</a:t>
                      </a:r>
                      <a:endParaRPr lang="en-US" sz="1800" dirty="0">
                        <a:latin typeface="Times New Roman" pitchFamily="18" charset="0"/>
                        <a:ea typeface="Calibri"/>
                        <a:cs typeface="Times New Roman" pitchFamily="18" charset="0"/>
                      </a:endParaRPr>
                    </a:p>
                  </a:txBody>
                  <a:tcPr marL="63919" marR="63919" marT="0" marB="0" anchor="ctr">
                    <a:lnB w="12700" cap="flat" cmpd="sng" algn="ctr">
                      <a:solidFill>
                        <a:schemeClr val="tx1"/>
                      </a:solidFill>
                      <a:prstDash val="solid"/>
                      <a:round/>
                      <a:headEnd type="none" w="med" len="med"/>
                      <a:tailEnd type="none" w="med" len="med"/>
                    </a:lnB>
                    <a:solidFill>
                      <a:srgbClr val="00B050"/>
                    </a:solidFill>
                  </a:tcPr>
                </a:tc>
                <a:tc>
                  <a:txBody>
                    <a:bodyPr/>
                    <a:lstStyle/>
                    <a:p>
                      <a:pPr algn="ctr" rtl="0">
                        <a:lnSpc>
                          <a:spcPct val="115000"/>
                        </a:lnSpc>
                        <a:spcAft>
                          <a:spcPts val="1000"/>
                        </a:spcAft>
                        <a:tabLst>
                          <a:tab pos="941705" algn="ctr"/>
                        </a:tabLst>
                      </a:pPr>
                      <a:r>
                        <a:rPr lang="en-US" sz="1800" dirty="0" smtClean="0">
                          <a:latin typeface="Times New Roman" pitchFamily="18" charset="0"/>
                          <a:cs typeface="Times New Roman" pitchFamily="18" charset="0"/>
                        </a:rPr>
                        <a:t>2.84</a:t>
                      </a:r>
                      <a:endParaRPr lang="en-US" sz="1800" dirty="0">
                        <a:latin typeface="Times New Roman" pitchFamily="18" charset="0"/>
                        <a:ea typeface="Calibri"/>
                        <a:cs typeface="Times New Roman" pitchFamily="18" charset="0"/>
                      </a:endParaRPr>
                    </a:p>
                  </a:txBody>
                  <a:tcPr marL="63919" marR="63919" marT="0" marB="0" anchor="ctr">
                    <a:lnB w="12700" cap="flat" cmpd="sng" algn="ctr">
                      <a:solidFill>
                        <a:schemeClr val="tx1"/>
                      </a:solidFill>
                      <a:prstDash val="solid"/>
                      <a:round/>
                      <a:headEnd type="none" w="med" len="med"/>
                      <a:tailEnd type="none" w="med" len="med"/>
                    </a:lnB>
                    <a:solidFill>
                      <a:srgbClr val="00B050"/>
                    </a:solidFill>
                  </a:tcPr>
                </a:tc>
                <a:tc rowSpan="2">
                  <a:txBody>
                    <a:bodyPr/>
                    <a:lstStyle/>
                    <a:p>
                      <a:pPr algn="ctr" rtl="0">
                        <a:lnSpc>
                          <a:spcPct val="115000"/>
                        </a:lnSpc>
                        <a:spcAft>
                          <a:spcPts val="1000"/>
                        </a:spcAft>
                      </a:pPr>
                      <a:r>
                        <a:rPr lang="en-US" sz="1800" dirty="0" smtClean="0">
                          <a:latin typeface="Times New Roman" pitchFamily="18" charset="0"/>
                          <a:cs typeface="Times New Roman" pitchFamily="18" charset="0"/>
                        </a:rPr>
                        <a:t>0.365</a:t>
                      </a:r>
                      <a:endParaRPr lang="en-US" sz="1800" dirty="0">
                        <a:latin typeface="Times New Roman" pitchFamily="18" charset="0"/>
                        <a:ea typeface="Calibri"/>
                        <a:cs typeface="Times New Roman" pitchFamily="18" charset="0"/>
                      </a:endParaRPr>
                    </a:p>
                  </a:txBody>
                  <a:tcPr marL="63919" marR="63919" marT="0" marB="0" anchor="ctr">
                    <a:solidFill>
                      <a:srgbClr val="00B050"/>
                    </a:solidFill>
                  </a:tcPr>
                </a:tc>
              </a:tr>
              <a:tr h="1109119">
                <a:tc vMerge="1">
                  <a:txBody>
                    <a:bodyPr/>
                    <a:lstStyle/>
                    <a:p>
                      <a:pPr rtl="1"/>
                      <a:endParaRPr lang="fa-IR"/>
                    </a:p>
                  </a:txBody>
                  <a:tcPr/>
                </a:tc>
                <a:tc vMerge="1">
                  <a:txBody>
                    <a:bodyPr/>
                    <a:lstStyle/>
                    <a:p>
                      <a:pPr marL="121920" algn="ctr" rtl="0">
                        <a:lnSpc>
                          <a:spcPct val="115000"/>
                        </a:lnSpc>
                        <a:spcAft>
                          <a:spcPts val="1000"/>
                        </a:spcAft>
                        <a:tabLst>
                          <a:tab pos="1889760" algn="r"/>
                        </a:tabLst>
                      </a:pPr>
                      <a:endParaRPr lang="en-US" sz="1800" dirty="0">
                        <a:latin typeface="Times New Roman" pitchFamily="18" charset="0"/>
                        <a:ea typeface="Calibri"/>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Control</a:t>
                      </a:r>
                    </a:p>
                  </a:txBody>
                  <a:tcPr marL="63919" marR="6391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c>
                  <a:txBody>
                    <a:bodyPr/>
                    <a:lstStyle/>
                    <a:p>
                      <a:pPr algn="ctr" rtl="0">
                        <a:lnSpc>
                          <a:spcPct val="115000"/>
                        </a:lnSpc>
                        <a:spcAft>
                          <a:spcPts val="1000"/>
                        </a:spcAft>
                        <a:tabLst>
                          <a:tab pos="944880" algn="ctr"/>
                        </a:tabLst>
                      </a:pPr>
                      <a:r>
                        <a:rPr lang="en-US" sz="1800" dirty="0" smtClean="0">
                          <a:latin typeface="Times New Roman" pitchFamily="18" charset="0"/>
                          <a:cs typeface="Times New Roman" pitchFamily="18" charset="0"/>
                        </a:rPr>
                        <a:t>24.56</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rgbClr val="00B050"/>
                    </a:solidFill>
                  </a:tcPr>
                </a:tc>
                <a:tc>
                  <a:txBody>
                    <a:bodyPr/>
                    <a:lstStyle/>
                    <a:p>
                      <a:pPr marL="83820" algn="ctr" rtl="0">
                        <a:lnSpc>
                          <a:spcPct val="115000"/>
                        </a:lnSpc>
                        <a:spcAft>
                          <a:spcPts val="1000"/>
                        </a:spcAft>
                        <a:tabLst>
                          <a:tab pos="944880" algn="ctr"/>
                        </a:tabLst>
                      </a:pPr>
                      <a:r>
                        <a:rPr lang="en-US" sz="1800" dirty="0" smtClean="0">
                          <a:latin typeface="Times New Roman" pitchFamily="18" charset="0"/>
                          <a:cs typeface="Times New Roman" pitchFamily="18" charset="0"/>
                        </a:rPr>
                        <a:t>3.83</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rgbClr val="00B050"/>
                    </a:solidFill>
                  </a:tcPr>
                </a:tc>
                <a:tc vMerge="1">
                  <a:txBody>
                    <a:bodyPr/>
                    <a:lstStyle/>
                    <a:p>
                      <a:pPr algn="ctr" rtl="0">
                        <a:lnSpc>
                          <a:spcPct val="115000"/>
                        </a:lnSpc>
                        <a:spcAft>
                          <a:spcPts val="1000"/>
                        </a:spcAft>
                      </a:pPr>
                      <a:endParaRPr lang="en-US" sz="1800" dirty="0">
                        <a:latin typeface="Times New Roman" pitchFamily="18" charset="0"/>
                        <a:ea typeface="Calibri"/>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rgbClr val="00B050"/>
                    </a:solidFill>
                  </a:tcPr>
                </a:tc>
              </a:tr>
            </a:tbl>
          </a:graphicData>
        </a:graphic>
      </p:graphicFrame>
      <p:sp>
        <p:nvSpPr>
          <p:cNvPr id="5"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results</a:t>
            </a:r>
            <a:endParaRPr lang="fa-IR"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769481"/>
          <a:ext cx="9144000" cy="5088519"/>
        </p:xfrm>
        <a:graphic>
          <a:graphicData uri="http://schemas.openxmlformats.org/drawingml/2006/table">
            <a:tbl>
              <a:tblPr>
                <a:tableStyleId>{D7AC3CCA-C797-4891-BE02-D94E43425B78}</a:tableStyleId>
              </a:tblPr>
              <a:tblGrid>
                <a:gridCol w="1070433"/>
                <a:gridCol w="2039592"/>
                <a:gridCol w="1245550"/>
                <a:gridCol w="1531658"/>
                <a:gridCol w="1664172"/>
                <a:gridCol w="1592595"/>
              </a:tblGrid>
              <a:tr h="1180284">
                <a:tc gridSpan="3">
                  <a:txBody>
                    <a:bodyPr/>
                    <a:lstStyle/>
                    <a:p>
                      <a:pPr lvl="4" algn="ctr" rtl="0">
                        <a:lnSpc>
                          <a:spcPct val="115000"/>
                        </a:lnSpc>
                        <a:spcAft>
                          <a:spcPts val="1000"/>
                        </a:spcAft>
                      </a:pPr>
                      <a:r>
                        <a:rPr lang="en-US" sz="1600" b="1" dirty="0" smtClean="0">
                          <a:latin typeface="Times New Roman" pitchFamily="18" charset="0"/>
                          <a:cs typeface="Times New Roman" pitchFamily="18" charset="0"/>
                        </a:rPr>
                        <a:t>                       </a:t>
                      </a:r>
                      <a:r>
                        <a:rPr lang="en-US" sz="1600" b="1" baseline="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r>
                        <a:rPr lang="fa-IR"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endParaRPr lang="en-US" sz="16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hMerge="1">
                  <a:txBody>
                    <a:bodyPr/>
                    <a:lstStyle/>
                    <a:p>
                      <a:pPr rtl="1"/>
                      <a:endParaRPr lang="fa-IR"/>
                    </a:p>
                  </a:txBody>
                  <a:tcPr/>
                </a:tc>
                <a:tc gridSpan="3">
                  <a:txBody>
                    <a:bodyPr/>
                    <a:lstStyle/>
                    <a:p>
                      <a:pPr algn="ctr" rtl="0">
                        <a:lnSpc>
                          <a:spcPct val="115000"/>
                        </a:lnSpc>
                        <a:spcAft>
                          <a:spcPts val="1000"/>
                        </a:spcAft>
                      </a:pPr>
                      <a:r>
                        <a:rPr lang="en-US" sz="2400" b="1" dirty="0" smtClean="0">
                          <a:latin typeface="Times New Roman" pitchFamily="18" charset="0"/>
                          <a:cs typeface="Times New Roman" pitchFamily="18" charset="0"/>
                        </a:rPr>
                        <a:t>Mean                  </a:t>
                      </a:r>
                      <a:r>
                        <a:rPr lang="en-US" sz="2400" b="1" dirty="0">
                          <a:latin typeface="Times New Roman" pitchFamily="18" charset="0"/>
                          <a:cs typeface="Times New Roman" pitchFamily="18" charset="0"/>
                        </a:rPr>
                        <a:t>SD                    P</a:t>
                      </a:r>
                      <a:endParaRPr lang="en-US" sz="24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hMerge="1">
                  <a:txBody>
                    <a:bodyPr/>
                    <a:lstStyle/>
                    <a:p>
                      <a:pPr rtl="1"/>
                      <a:endParaRPr lang="fa-IR"/>
                    </a:p>
                  </a:txBody>
                  <a:tcPr/>
                </a:tc>
              </a:tr>
              <a:tr h="826476">
                <a:tc rowSpan="4">
                  <a:txBody>
                    <a:bodyPr/>
                    <a:lstStyle/>
                    <a:p>
                      <a:pPr algn="ctr" rtl="0">
                        <a:lnSpc>
                          <a:spcPct val="115000"/>
                        </a:lnSpc>
                        <a:spcAft>
                          <a:spcPts val="1000"/>
                        </a:spcAft>
                        <a:tabLst>
                          <a:tab pos="1889760" algn="r"/>
                        </a:tabLst>
                      </a:pPr>
                      <a:r>
                        <a:rPr lang="en-US" sz="2800" b="1" kern="1200" dirty="0" smtClean="0">
                          <a:solidFill>
                            <a:schemeClr val="dk1"/>
                          </a:solidFill>
                          <a:latin typeface="Times New Roman" pitchFamily="18" charset="0"/>
                          <a:ea typeface="+mn-ea"/>
                          <a:cs typeface="Times New Roman" pitchFamily="18" charset="0"/>
                        </a:rPr>
                        <a:t>Practice</a:t>
                      </a:r>
                    </a:p>
                  </a:txBody>
                  <a:tcPr marL="63919" marR="63919" marT="0" marB="0" vert="vert270" anchor="ctr">
                    <a:lnB w="12700" cap="flat" cmpd="sng" algn="ctr">
                      <a:solidFill>
                        <a:schemeClr val="tx1"/>
                      </a:solidFill>
                      <a:prstDash val="solid"/>
                      <a:round/>
                      <a:headEnd type="none" w="med" len="med"/>
                      <a:tailEnd type="none" w="med" len="med"/>
                    </a:lnB>
                  </a:tcPr>
                </a:tc>
                <a:tc rowSpan="2">
                  <a:txBody>
                    <a:bodyPr/>
                    <a:lstStyle/>
                    <a:p>
                      <a:pPr marL="83820" algn="ctr" rtl="0">
                        <a:lnSpc>
                          <a:spcPct val="115000"/>
                        </a:lnSpc>
                        <a:spcAft>
                          <a:spcPts val="1000"/>
                        </a:spcAft>
                        <a:tabLst>
                          <a:tab pos="1889760" algn="r"/>
                        </a:tabLst>
                      </a:pPr>
                      <a:r>
                        <a:rPr lang="en-US" sz="1800" b="1" dirty="0">
                          <a:latin typeface="Times New Roman" pitchFamily="18" charset="0"/>
                          <a:cs typeface="Times New Roman" pitchFamily="18" charset="0"/>
                        </a:rPr>
                        <a:t>Before </a:t>
                      </a:r>
                      <a:r>
                        <a:rPr lang="en-US" sz="1800" b="1" dirty="0" smtClean="0">
                          <a:latin typeface="Times New Roman" pitchFamily="18" charset="0"/>
                          <a:cs typeface="Times New Roman" pitchFamily="18" charset="0"/>
                        </a:rPr>
                        <a:t> </a:t>
                      </a:r>
                      <a:endParaRPr lang="en-US" sz="1800" b="1" dirty="0">
                        <a:latin typeface="Times New Roman" pitchFamily="18" charset="0"/>
                        <a:ea typeface="Calibri"/>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Case</a:t>
                      </a:r>
                    </a:p>
                  </a:txBody>
                  <a:tcPr marL="63919" marR="6391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15000"/>
                        </a:lnSpc>
                        <a:spcAft>
                          <a:spcPts val="1000"/>
                        </a:spcAft>
                        <a:tabLst>
                          <a:tab pos="944880" algn="ctr"/>
                        </a:tabLst>
                      </a:pPr>
                      <a:r>
                        <a:rPr lang="en-US" sz="1800" dirty="0" smtClean="0">
                          <a:latin typeface="Times New Roman" pitchFamily="18" charset="0"/>
                          <a:cs typeface="Times New Roman" pitchFamily="18" charset="0"/>
                        </a:rPr>
                        <a:t>7.97</a:t>
                      </a:r>
                      <a:endParaRPr lang="en-US" sz="1800" dirty="0">
                        <a:latin typeface="Times New Roman" pitchFamily="18" charset="0"/>
                        <a:cs typeface="Times New Roman" pitchFamily="18" charset="0"/>
                      </a:endParaRPr>
                    </a:p>
                  </a:txBody>
                  <a:tcPr marL="63919" marR="63919" marT="0"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83820" algn="ctr" rtl="0">
                        <a:lnSpc>
                          <a:spcPct val="115000"/>
                        </a:lnSpc>
                        <a:spcAft>
                          <a:spcPts val="1000"/>
                        </a:spcAft>
                        <a:tabLst>
                          <a:tab pos="944880" algn="ctr"/>
                        </a:tabLst>
                      </a:pPr>
                      <a:r>
                        <a:rPr lang="en-US" sz="1800" dirty="0" smtClean="0">
                          <a:latin typeface="Times New Roman" pitchFamily="18" charset="0"/>
                          <a:cs typeface="Times New Roman" pitchFamily="18" charset="0"/>
                        </a:rPr>
                        <a:t>2.37</a:t>
                      </a:r>
                      <a:endParaRPr lang="en-US" sz="1800" dirty="0">
                        <a:latin typeface="Times New Roman" pitchFamily="18" charset="0"/>
                        <a:cs typeface="Times New Roman" pitchFamily="18" charset="0"/>
                      </a:endParaRPr>
                    </a:p>
                  </a:txBody>
                  <a:tcPr marL="63919" marR="63919" marT="0"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rtl="0">
                        <a:lnSpc>
                          <a:spcPct val="115000"/>
                        </a:lnSpc>
                        <a:spcAft>
                          <a:spcPts val="1000"/>
                        </a:spcAft>
                      </a:pPr>
                      <a:r>
                        <a:rPr lang="en-US" sz="1800" dirty="0" smtClean="0">
                          <a:latin typeface="Times New Roman" pitchFamily="18" charset="0"/>
                          <a:cs typeface="Times New Roman" pitchFamily="18" charset="0"/>
                        </a:rPr>
                        <a:t>0.924</a:t>
                      </a:r>
                      <a:endParaRPr lang="en-US" sz="1800" dirty="0">
                        <a:latin typeface="Times New Roman" pitchFamily="18" charset="0"/>
                        <a:ea typeface="Calibri"/>
                        <a:cs typeface="Times New Roman" pitchFamily="18" charset="0"/>
                      </a:endParaRPr>
                    </a:p>
                  </a:txBody>
                  <a:tcPr marL="63919" marR="63919" marT="0" marB="0" anchor="ctr">
                    <a:solidFill>
                      <a:schemeClr val="accent6">
                        <a:lumMod val="40000"/>
                        <a:lumOff val="60000"/>
                      </a:schemeClr>
                    </a:solidFill>
                  </a:tcPr>
                </a:tc>
              </a:tr>
              <a:tr h="826476">
                <a:tc vMerge="1">
                  <a:txBody>
                    <a:bodyPr/>
                    <a:lstStyle/>
                    <a:p>
                      <a:pPr rtl="1"/>
                      <a:endParaRPr lang="fa-IR"/>
                    </a:p>
                  </a:txBody>
                  <a:tcPr/>
                </a:tc>
                <a:tc vMerge="1">
                  <a:txBody>
                    <a:bodyPr/>
                    <a:lstStyle/>
                    <a:p>
                      <a:pPr marL="121920" algn="ctr" rtl="0">
                        <a:lnSpc>
                          <a:spcPct val="115000"/>
                        </a:lnSpc>
                        <a:spcAft>
                          <a:spcPts val="1000"/>
                        </a:spcAft>
                        <a:tabLst>
                          <a:tab pos="1889760" algn="r"/>
                        </a:tabLst>
                      </a:pPr>
                      <a:endParaRPr lang="en-US" sz="1800" dirty="0">
                        <a:latin typeface="Times New Roman" pitchFamily="18" charset="0"/>
                        <a:ea typeface="Calibri"/>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Control</a:t>
                      </a:r>
                    </a:p>
                  </a:txBody>
                  <a:tcPr marL="63919" marR="6391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a:lnSpc>
                          <a:spcPct val="115000"/>
                        </a:lnSpc>
                        <a:spcAft>
                          <a:spcPts val="1000"/>
                        </a:spcAft>
                        <a:tabLst>
                          <a:tab pos="944880" algn="ctr"/>
                        </a:tabLst>
                      </a:pPr>
                      <a:r>
                        <a:rPr lang="en-US" sz="1800" dirty="0" smtClean="0">
                          <a:latin typeface="Times New Roman" pitchFamily="18" charset="0"/>
                          <a:cs typeface="Times New Roman" pitchFamily="18" charset="0"/>
                        </a:rPr>
                        <a:t>8.11</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83820" algn="ctr" rtl="0">
                        <a:lnSpc>
                          <a:spcPct val="115000"/>
                        </a:lnSpc>
                        <a:spcAft>
                          <a:spcPts val="1000"/>
                        </a:spcAft>
                        <a:tabLst>
                          <a:tab pos="944880" algn="ctr"/>
                        </a:tabLst>
                      </a:pPr>
                      <a:r>
                        <a:rPr lang="en-US" sz="1800" dirty="0" smtClean="0">
                          <a:latin typeface="Times New Roman" pitchFamily="18" charset="0"/>
                          <a:cs typeface="Times New Roman" pitchFamily="18" charset="0"/>
                        </a:rPr>
                        <a:t>1.85</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vMerge="1">
                  <a:txBody>
                    <a:bodyPr/>
                    <a:lstStyle/>
                    <a:p>
                      <a:pPr algn="ctr" rtl="0">
                        <a:lnSpc>
                          <a:spcPct val="115000"/>
                        </a:lnSpc>
                        <a:spcAft>
                          <a:spcPts val="1000"/>
                        </a:spcAft>
                      </a:pPr>
                      <a:endParaRPr lang="en-US" sz="1800" dirty="0">
                        <a:latin typeface="Times New Roman" pitchFamily="18" charset="0"/>
                        <a:ea typeface="Calibri"/>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r>
              <a:tr h="1000375">
                <a:tc vMerge="1">
                  <a:txBody>
                    <a:bodyPr/>
                    <a:lstStyle/>
                    <a:p>
                      <a:pPr rtl="1"/>
                      <a:endParaRPr lang="fa-IR"/>
                    </a:p>
                  </a:txBody>
                  <a:tcPr/>
                </a:tc>
                <a:tc rowSpan="2">
                  <a:txBody>
                    <a:bodyPr/>
                    <a:lstStyle/>
                    <a:p>
                      <a:pPr marL="121920" algn="ctr" rtl="0">
                        <a:lnSpc>
                          <a:spcPct val="115000"/>
                        </a:lnSpc>
                        <a:spcAft>
                          <a:spcPts val="1000"/>
                        </a:spcAft>
                        <a:tabLst>
                          <a:tab pos="1889760" algn="r"/>
                        </a:tabLst>
                      </a:pPr>
                      <a:r>
                        <a:rPr lang="en-US" sz="1800" b="1" kern="1200" dirty="0" smtClean="0">
                          <a:solidFill>
                            <a:schemeClr val="dk1"/>
                          </a:solidFill>
                          <a:latin typeface="Times New Roman" pitchFamily="18" charset="0"/>
                          <a:ea typeface="+mn-ea"/>
                          <a:cs typeface="Times New Roman" pitchFamily="18" charset="0"/>
                        </a:rPr>
                        <a:t>Three </a:t>
                      </a:r>
                      <a:r>
                        <a:rPr lang="en-US" sz="1800" b="1" kern="1200" dirty="0">
                          <a:solidFill>
                            <a:schemeClr val="dk1"/>
                          </a:solidFill>
                          <a:latin typeface="Times New Roman" pitchFamily="18" charset="0"/>
                          <a:ea typeface="+mn-ea"/>
                          <a:cs typeface="Times New Roman" pitchFamily="18" charset="0"/>
                        </a:rPr>
                        <a:t>month after </a:t>
                      </a:r>
                    </a:p>
                  </a:txBody>
                  <a:tcPr marL="63919" marR="63919"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Case</a:t>
                      </a:r>
                    </a:p>
                  </a:txBody>
                  <a:tcPr marL="63919" marR="6391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B050"/>
                    </a:solidFill>
                  </a:tcPr>
                </a:tc>
                <a:tc>
                  <a:txBody>
                    <a:bodyPr/>
                    <a:lstStyle/>
                    <a:p>
                      <a:pPr algn="ctr" rtl="0">
                        <a:lnSpc>
                          <a:spcPct val="115000"/>
                        </a:lnSpc>
                        <a:spcAft>
                          <a:spcPts val="1000"/>
                        </a:spcAft>
                        <a:tabLst>
                          <a:tab pos="941705" algn="ctr"/>
                        </a:tabLst>
                      </a:pPr>
                      <a:r>
                        <a:rPr lang="en-US" sz="1800" dirty="0" smtClean="0">
                          <a:latin typeface="Times New Roman" pitchFamily="18" charset="0"/>
                          <a:cs typeface="Times New Roman" pitchFamily="18" charset="0"/>
                        </a:rPr>
                        <a:t>9.43</a:t>
                      </a:r>
                      <a:endParaRPr lang="en-US" sz="1800" dirty="0">
                        <a:latin typeface="Times New Roman" pitchFamily="18" charset="0"/>
                        <a:ea typeface="Calibri"/>
                        <a:cs typeface="Times New Roman" pitchFamily="18" charset="0"/>
                      </a:endParaRPr>
                    </a:p>
                  </a:txBody>
                  <a:tcPr marL="63919" marR="63919" marT="0" marB="0" anchor="ctr">
                    <a:lnB w="12700" cap="flat" cmpd="sng" algn="ctr">
                      <a:solidFill>
                        <a:schemeClr val="tx1"/>
                      </a:solidFill>
                      <a:prstDash val="solid"/>
                      <a:round/>
                      <a:headEnd type="none" w="med" len="med"/>
                      <a:tailEnd type="none" w="med" len="med"/>
                    </a:lnB>
                    <a:solidFill>
                      <a:srgbClr val="00B050"/>
                    </a:solidFill>
                  </a:tcPr>
                </a:tc>
                <a:tc>
                  <a:txBody>
                    <a:bodyPr/>
                    <a:lstStyle/>
                    <a:p>
                      <a:pPr algn="ctr" rtl="0">
                        <a:lnSpc>
                          <a:spcPct val="115000"/>
                        </a:lnSpc>
                        <a:spcAft>
                          <a:spcPts val="1000"/>
                        </a:spcAft>
                        <a:tabLst>
                          <a:tab pos="941705" algn="ctr"/>
                        </a:tabLst>
                      </a:pPr>
                      <a:r>
                        <a:rPr lang="en-US" sz="1800" dirty="0" smtClean="0">
                          <a:latin typeface="Times New Roman" pitchFamily="18" charset="0"/>
                          <a:cs typeface="Times New Roman" pitchFamily="18" charset="0"/>
                        </a:rPr>
                        <a:t>1.74</a:t>
                      </a:r>
                      <a:endParaRPr lang="en-US" sz="1800" dirty="0">
                        <a:latin typeface="Times New Roman" pitchFamily="18" charset="0"/>
                        <a:ea typeface="Calibri"/>
                        <a:cs typeface="Times New Roman" pitchFamily="18" charset="0"/>
                      </a:endParaRPr>
                    </a:p>
                  </a:txBody>
                  <a:tcPr marL="63919" marR="63919" marT="0" marB="0" anchor="ctr">
                    <a:lnB w="12700" cap="flat" cmpd="sng" algn="ctr">
                      <a:solidFill>
                        <a:schemeClr val="tx1"/>
                      </a:solidFill>
                      <a:prstDash val="solid"/>
                      <a:round/>
                      <a:headEnd type="none" w="med" len="med"/>
                      <a:tailEnd type="none" w="med" len="med"/>
                    </a:lnB>
                    <a:solidFill>
                      <a:srgbClr val="00B050"/>
                    </a:solidFill>
                  </a:tcPr>
                </a:tc>
                <a:tc rowSpan="2">
                  <a:txBody>
                    <a:bodyPr/>
                    <a:lstStyle/>
                    <a:p>
                      <a:pPr algn="ctr" rtl="0">
                        <a:lnSpc>
                          <a:spcPct val="115000"/>
                        </a:lnSpc>
                        <a:spcAft>
                          <a:spcPts val="1000"/>
                        </a:spcAft>
                      </a:pPr>
                      <a:r>
                        <a:rPr lang="en-US" sz="1800" dirty="0" smtClean="0">
                          <a:latin typeface="Times New Roman" pitchFamily="18" charset="0"/>
                          <a:cs typeface="Times New Roman" pitchFamily="18" charset="0"/>
                        </a:rPr>
                        <a:t>0.019*</a:t>
                      </a:r>
                      <a:endParaRPr lang="en-US" sz="1800" dirty="0">
                        <a:latin typeface="Times New Roman" pitchFamily="18" charset="0"/>
                        <a:ea typeface="Calibri"/>
                        <a:cs typeface="Times New Roman" pitchFamily="18" charset="0"/>
                      </a:endParaRPr>
                    </a:p>
                  </a:txBody>
                  <a:tcPr marL="63919" marR="63919" marT="0" marB="0" anchor="ctr">
                    <a:solidFill>
                      <a:srgbClr val="00B050"/>
                    </a:solidFill>
                  </a:tcPr>
                </a:tc>
              </a:tr>
              <a:tr h="1254908">
                <a:tc vMerge="1">
                  <a:txBody>
                    <a:bodyPr/>
                    <a:lstStyle/>
                    <a:p>
                      <a:pPr rtl="1"/>
                      <a:endParaRPr lang="fa-IR"/>
                    </a:p>
                  </a:txBody>
                  <a:tcPr/>
                </a:tc>
                <a:tc vMerge="1">
                  <a:txBody>
                    <a:bodyPr/>
                    <a:lstStyle/>
                    <a:p>
                      <a:pPr marL="121920" algn="ctr" rtl="0">
                        <a:lnSpc>
                          <a:spcPct val="115000"/>
                        </a:lnSpc>
                        <a:spcAft>
                          <a:spcPts val="1000"/>
                        </a:spcAft>
                        <a:tabLst>
                          <a:tab pos="1889760" algn="r"/>
                        </a:tabLst>
                      </a:pPr>
                      <a:endParaRPr lang="en-US" sz="1800" dirty="0">
                        <a:latin typeface="Times New Roman" pitchFamily="18" charset="0"/>
                        <a:ea typeface="Calibri"/>
                        <a:cs typeface="Times New Roman" pitchFamily="18" charset="0"/>
                      </a:endParaRPr>
                    </a:p>
                  </a:txBody>
                  <a:tcPr marL="63919" marR="6391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21920" marR="0" indent="0" algn="ctr" defTabSz="914400" rtl="0" eaLnBrk="1" fontAlgn="auto" latinLnBrk="0" hangingPunct="1">
                        <a:lnSpc>
                          <a:spcPct val="115000"/>
                        </a:lnSpc>
                        <a:spcBef>
                          <a:spcPts val="0"/>
                        </a:spcBef>
                        <a:spcAft>
                          <a:spcPts val="1000"/>
                        </a:spcAft>
                        <a:buClrTx/>
                        <a:buSzTx/>
                        <a:buFontTx/>
                        <a:buNone/>
                        <a:tabLst>
                          <a:tab pos="1889760" algn="r"/>
                        </a:tabLst>
                        <a:defRPr/>
                      </a:pPr>
                      <a:r>
                        <a:rPr lang="en-US" sz="1800" b="1" dirty="0" smtClean="0">
                          <a:latin typeface="Times New Roman" pitchFamily="18" charset="0"/>
                          <a:cs typeface="Times New Roman" pitchFamily="18" charset="0"/>
                        </a:rPr>
                        <a:t>Control</a:t>
                      </a:r>
                    </a:p>
                  </a:txBody>
                  <a:tcPr marL="63919" marR="6391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c>
                  <a:txBody>
                    <a:bodyPr/>
                    <a:lstStyle/>
                    <a:p>
                      <a:pPr algn="ctr" rtl="0">
                        <a:lnSpc>
                          <a:spcPct val="115000"/>
                        </a:lnSpc>
                        <a:spcAft>
                          <a:spcPts val="1000"/>
                        </a:spcAft>
                        <a:tabLst>
                          <a:tab pos="944880" algn="ctr"/>
                        </a:tabLst>
                      </a:pPr>
                      <a:r>
                        <a:rPr lang="en-US" sz="1800" dirty="0" smtClean="0">
                          <a:latin typeface="Times New Roman" pitchFamily="18" charset="0"/>
                          <a:cs typeface="Times New Roman" pitchFamily="18" charset="0"/>
                        </a:rPr>
                        <a:t>8.23</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rgbClr val="00B050"/>
                    </a:solidFill>
                  </a:tcPr>
                </a:tc>
                <a:tc>
                  <a:txBody>
                    <a:bodyPr/>
                    <a:lstStyle/>
                    <a:p>
                      <a:pPr marL="83820" algn="ctr" rtl="0">
                        <a:lnSpc>
                          <a:spcPct val="115000"/>
                        </a:lnSpc>
                        <a:spcAft>
                          <a:spcPts val="1000"/>
                        </a:spcAft>
                        <a:tabLst>
                          <a:tab pos="944880" algn="ctr"/>
                        </a:tabLst>
                      </a:pPr>
                      <a:r>
                        <a:rPr lang="en-US" sz="1800" dirty="0" smtClean="0">
                          <a:latin typeface="Times New Roman" pitchFamily="18" charset="0"/>
                          <a:cs typeface="Times New Roman" pitchFamily="18" charset="0"/>
                        </a:rPr>
                        <a:t>2.07</a:t>
                      </a:r>
                      <a:endParaRPr lang="en-US" sz="1800" dirty="0">
                        <a:latin typeface="Times New Roman" pitchFamily="18" charset="0"/>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rgbClr val="00B050"/>
                    </a:solidFill>
                  </a:tcPr>
                </a:tc>
                <a:tc vMerge="1">
                  <a:txBody>
                    <a:bodyPr/>
                    <a:lstStyle/>
                    <a:p>
                      <a:pPr algn="ctr" rtl="0">
                        <a:lnSpc>
                          <a:spcPct val="115000"/>
                        </a:lnSpc>
                        <a:spcAft>
                          <a:spcPts val="1000"/>
                        </a:spcAft>
                      </a:pPr>
                      <a:endParaRPr lang="en-US" sz="1800" dirty="0">
                        <a:latin typeface="Times New Roman" pitchFamily="18" charset="0"/>
                        <a:ea typeface="Calibri"/>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tcPr>
                </a:tc>
              </a:tr>
            </a:tbl>
          </a:graphicData>
        </a:graphic>
      </p:graphicFrame>
      <p:sp>
        <p:nvSpPr>
          <p:cNvPr id="5"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results</a:t>
            </a:r>
            <a:endParaRPr lang="fa-IR"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60467921763865957648[1]"/>
          <p:cNvPicPr>
            <a:picLocks noChangeAspect="1" noChangeArrowheads="1"/>
          </p:cNvPicPr>
          <p:nvPr/>
        </p:nvPicPr>
        <p:blipFill>
          <a:blip r:embed="rId2"/>
          <a:srcRect/>
          <a:stretch>
            <a:fillRect/>
          </a:stretch>
        </p:blipFill>
        <p:spPr bwMode="auto">
          <a:xfrm>
            <a:off x="0" y="3849779"/>
            <a:ext cx="9144000" cy="3674772"/>
          </a:xfrm>
          <a:prstGeom prst="rect">
            <a:avLst/>
          </a:prstGeom>
          <a:noFill/>
        </p:spPr>
      </p:pic>
      <p:sp>
        <p:nvSpPr>
          <p:cNvPr id="5" name="Cloud Callout 4"/>
          <p:cNvSpPr/>
          <p:nvPr/>
        </p:nvSpPr>
        <p:spPr bwMode="auto">
          <a:xfrm>
            <a:off x="309093" y="-1"/>
            <a:ext cx="8615966" cy="4025735"/>
          </a:xfrm>
          <a:prstGeom prst="cloudCallout">
            <a:avLst>
              <a:gd name="adj1" fmla="val -11200"/>
              <a:gd name="adj2" fmla="val 83913"/>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fa-IR" sz="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Mitra" pitchFamily="2" charset="-78"/>
              </a:rPr>
              <a:t>(</a:t>
            </a:r>
            <a:r>
              <a:rPr lang="fa-IR" sz="1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Mitra" pitchFamily="2" charset="-78"/>
              </a:rPr>
              <a:t>سوره </a:t>
            </a:r>
            <a:r>
              <a:rPr lang="fa-IR" sz="1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Mitra" pitchFamily="2" charset="-78"/>
              </a:rPr>
              <a:t>عبس آیه </a:t>
            </a:r>
            <a:r>
              <a:rPr lang="fa-IR" sz="1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Mitra" pitchFamily="2" charset="-78"/>
              </a:rPr>
              <a:t>۲۴</a:t>
            </a:r>
            <a:r>
              <a:rPr lang="fa-IR" sz="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Mitra" pitchFamily="2" charset="-78"/>
              </a:rPr>
              <a:t>)</a:t>
            </a:r>
          </a:p>
          <a:p>
            <a:pPr algn="ctr" rtl="1"/>
            <a:endParaRPr lang="fa-IR" sz="1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Mitra" pitchFamily="2" charset="-78"/>
            </a:endParaRPr>
          </a:p>
          <a:p>
            <a:pPr algn="ctr" rtl="1"/>
            <a:endParaRPr lang="fa-IR" sz="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Mitra" pitchFamily="2" charset="-78"/>
            </a:endParaRPr>
          </a:p>
          <a:p>
            <a:pPr algn="ctr" rtl="1"/>
            <a:r>
              <a:rPr lang="fa-IR" sz="48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latin typeface="Arabic Typesetting" pitchFamily="66" charset="-78"/>
                <a:cs typeface="Arabic Typesetting" pitchFamily="66" charset="-78"/>
              </a:rPr>
              <a:t>فَلْیَنظُرِ الْإِنسَانُ إِلَى طَعَامِهِ</a:t>
            </a:r>
            <a:endParaRPr lang="fa-IR" sz="4800" b="1" dirty="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latin typeface="Arabic Typesetting" pitchFamily="66" charset="-78"/>
              <a:cs typeface="Arabic Typesetting" pitchFamily="66" charset="-78"/>
            </a:endParaRPr>
          </a:p>
          <a:p>
            <a:pPr algn="ctr" rtl="1"/>
            <a:r>
              <a:rPr lang="fa-IR" sz="2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abic Typesetting" pitchFamily="66" charset="-78"/>
                <a:cs typeface="B Homa" pitchFamily="2" charset="-78"/>
              </a:rPr>
              <a:t>آدمی </a:t>
            </a:r>
            <a:r>
              <a:rPr lang="fa-IR" sz="2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abic Typesetting" pitchFamily="66" charset="-78"/>
                <a:cs typeface="B Homa" pitchFamily="2" charset="-78"/>
              </a:rPr>
              <a:t>باید به غذایش، خوراکش و به آنچه می خورد </a:t>
            </a:r>
            <a:endParaRPr lang="en-US" sz="2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abic Typesetting" pitchFamily="66" charset="-78"/>
              <a:cs typeface="B Homa" pitchFamily="2" charset="-78"/>
            </a:endParaRPr>
          </a:p>
          <a:p>
            <a:pPr algn="ctr" rtl="1"/>
            <a:r>
              <a:rPr lang="fa-IR" sz="2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abic Typesetting" pitchFamily="66" charset="-78"/>
                <a:cs typeface="B Homa" pitchFamily="2" charset="-78"/>
              </a:rPr>
              <a:t>توجه </a:t>
            </a:r>
            <a:r>
              <a:rPr lang="fa-IR" sz="2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abic Typesetting" pitchFamily="66" charset="-78"/>
                <a:cs typeface="B Homa" pitchFamily="2" charset="-78"/>
              </a:rPr>
              <a:t>داشته </a:t>
            </a:r>
            <a:r>
              <a:rPr lang="fa-IR" sz="2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abic Typesetting" pitchFamily="66" charset="-78"/>
                <a:cs typeface="B Homa" pitchFamily="2" charset="-78"/>
              </a:rPr>
              <a:t>باشد. </a:t>
            </a:r>
          </a:p>
          <a:p>
            <a:pPr algn="ctr" rtl="1"/>
            <a:r>
              <a:rPr lang="en-US" sz="32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Then let man look to his food</a:t>
            </a:r>
            <a:endParaRPr lang="fa-IR" sz="3200" b="1"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ransition>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229154"/>
          <a:ext cx="9144000" cy="5581401"/>
        </p:xfrm>
        <a:graphic>
          <a:graphicData uri="http://schemas.openxmlformats.org/drawingml/2006/table">
            <a:tbl>
              <a:tblPr>
                <a:tableStyleId>{D7AC3CCA-C797-4891-BE02-D94E43425B78}</a:tableStyleId>
              </a:tblPr>
              <a:tblGrid>
                <a:gridCol w="710379"/>
                <a:gridCol w="2180139"/>
                <a:gridCol w="1016464"/>
                <a:gridCol w="1104405"/>
                <a:gridCol w="1056904"/>
                <a:gridCol w="1072272"/>
                <a:gridCol w="832862"/>
                <a:gridCol w="1170575"/>
              </a:tblGrid>
              <a:tr h="1305740">
                <a:tc gridSpan="2">
                  <a:txBody>
                    <a:bodyPr/>
                    <a:lstStyle/>
                    <a:p>
                      <a:pPr lvl="4" algn="ctr" rtl="0">
                        <a:lnSpc>
                          <a:spcPct val="115000"/>
                        </a:lnSpc>
                        <a:spcAft>
                          <a:spcPts val="1000"/>
                        </a:spcAft>
                      </a:pPr>
                      <a:r>
                        <a:rPr lang="en-US" sz="1600" b="1" dirty="0" smtClean="0">
                          <a:latin typeface="Times New Roman" pitchFamily="18" charset="0"/>
                          <a:cs typeface="Times New Roman" pitchFamily="18" charset="0"/>
                        </a:rPr>
                        <a:t>                       </a:t>
                      </a:r>
                      <a:r>
                        <a:rPr lang="en-US" sz="1600" b="1" baseline="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Groups     </a:t>
                      </a:r>
                      <a:r>
                        <a:rPr lang="fa-IR"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endParaRPr lang="en-US" sz="1600" b="1" dirty="0">
                        <a:latin typeface="Times New Roman" pitchFamily="18" charset="0"/>
                        <a:cs typeface="Times New Roman" pitchFamily="18" charset="0"/>
                      </a:endParaRPr>
                    </a:p>
                    <a:p>
                      <a:pPr algn="l" rtl="0">
                        <a:lnSpc>
                          <a:spcPct val="115000"/>
                        </a:lnSpc>
                        <a:spcAft>
                          <a:spcPts val="1000"/>
                        </a:spcAft>
                      </a:pPr>
                      <a:r>
                        <a:rPr lang="en-US" sz="1600" b="1" dirty="0">
                          <a:latin typeface="Times New Roman" pitchFamily="18" charset="0"/>
                          <a:cs typeface="Times New Roman" pitchFamily="18" charset="0"/>
                        </a:rPr>
                        <a:t>Variables                              </a:t>
                      </a:r>
                      <a:endParaRPr lang="en-US" sz="16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gridSpan="3">
                  <a:txBody>
                    <a:bodyPr/>
                    <a:lstStyle/>
                    <a:p>
                      <a:pPr algn="ctr" rtl="0">
                        <a:lnSpc>
                          <a:spcPct val="115000"/>
                        </a:lnSpc>
                        <a:spcAft>
                          <a:spcPts val="1000"/>
                        </a:spcAft>
                      </a:pPr>
                      <a:r>
                        <a:rPr lang="en-US" sz="1600" b="1" dirty="0" smtClean="0">
                          <a:latin typeface="Times New Roman" pitchFamily="18" charset="0"/>
                          <a:cs typeface="Times New Roman" pitchFamily="18" charset="0"/>
                        </a:rPr>
                        <a:t>Case</a:t>
                      </a:r>
                      <a:endParaRPr lang="en-US" sz="1600" b="1" dirty="0">
                        <a:latin typeface="Times New Roman" pitchFamily="18" charset="0"/>
                        <a:cs typeface="Times New Roman" pitchFamily="18" charset="0"/>
                      </a:endParaRPr>
                    </a:p>
                    <a:p>
                      <a:pPr algn="ctr" rtl="0">
                        <a:lnSpc>
                          <a:spcPct val="115000"/>
                        </a:lnSpc>
                        <a:spcAft>
                          <a:spcPts val="1000"/>
                        </a:spcAft>
                      </a:pPr>
                      <a:r>
                        <a:rPr lang="en-US" sz="1600" b="1" dirty="0">
                          <a:latin typeface="Times New Roman" pitchFamily="18" charset="0"/>
                          <a:cs typeface="Times New Roman" pitchFamily="18" charset="0"/>
                        </a:rPr>
                        <a:t>Mean                  SD                    P</a:t>
                      </a:r>
                      <a:endParaRPr lang="en-US" sz="16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hMerge="1">
                  <a:txBody>
                    <a:bodyPr/>
                    <a:lstStyle/>
                    <a:p>
                      <a:pPr rtl="1"/>
                      <a:endParaRPr lang="fa-IR"/>
                    </a:p>
                  </a:txBody>
                  <a:tcPr/>
                </a:tc>
                <a:tc gridSpan="3">
                  <a:txBody>
                    <a:bodyPr/>
                    <a:lstStyle/>
                    <a:p>
                      <a:pPr algn="ctr" rtl="0">
                        <a:lnSpc>
                          <a:spcPct val="115000"/>
                        </a:lnSpc>
                        <a:spcAft>
                          <a:spcPts val="1000"/>
                        </a:spcAft>
                      </a:pPr>
                      <a:r>
                        <a:rPr lang="en-US" sz="1600" b="1" dirty="0">
                          <a:latin typeface="Times New Roman" pitchFamily="18" charset="0"/>
                          <a:cs typeface="Times New Roman" pitchFamily="18" charset="0"/>
                        </a:rPr>
                        <a:t>Control</a:t>
                      </a:r>
                    </a:p>
                    <a:p>
                      <a:pPr algn="ctr" rtl="0">
                        <a:lnSpc>
                          <a:spcPct val="115000"/>
                        </a:lnSpc>
                        <a:spcAft>
                          <a:spcPts val="1000"/>
                        </a:spcAft>
                        <a:tabLst>
                          <a:tab pos="1889760" algn="r"/>
                        </a:tabLst>
                      </a:pPr>
                      <a:r>
                        <a:rPr lang="en-US" sz="1600" b="1" dirty="0">
                          <a:latin typeface="Times New Roman" pitchFamily="18" charset="0"/>
                          <a:cs typeface="Times New Roman" pitchFamily="18" charset="0"/>
                        </a:rPr>
                        <a:t>Mean                   SD                    P</a:t>
                      </a:r>
                      <a:endParaRPr lang="en-US" sz="16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hMerge="1">
                  <a:txBody>
                    <a:bodyPr/>
                    <a:lstStyle/>
                    <a:p>
                      <a:pPr rtl="1"/>
                      <a:endParaRPr lang="fa-IR"/>
                    </a:p>
                  </a:txBody>
                  <a:tcPr/>
                </a:tc>
              </a:tr>
              <a:tr h="1146659">
                <a:tc rowSpan="3">
                  <a:txBody>
                    <a:bodyPr/>
                    <a:lstStyle/>
                    <a:p>
                      <a:pPr algn="ctr" rtl="0">
                        <a:lnSpc>
                          <a:spcPct val="115000"/>
                        </a:lnSpc>
                        <a:spcAft>
                          <a:spcPts val="1000"/>
                        </a:spcAft>
                        <a:tabLst>
                          <a:tab pos="1889760" algn="r"/>
                        </a:tabLst>
                      </a:pPr>
                      <a:r>
                        <a:rPr lang="en-US" sz="2800" b="1" dirty="0" smtClean="0">
                          <a:latin typeface="Times New Roman" pitchFamily="18" charset="0"/>
                          <a:cs typeface="Times New Roman" pitchFamily="18" charset="0"/>
                        </a:rPr>
                        <a:t>Knowledge</a:t>
                      </a:r>
                      <a:endParaRPr lang="en-US" sz="2800" b="1" dirty="0">
                        <a:latin typeface="Times New Roman" pitchFamily="18" charset="0"/>
                        <a:ea typeface="Calibri"/>
                        <a:cs typeface="Times New Roman" pitchFamily="18" charset="0"/>
                      </a:endParaRPr>
                    </a:p>
                  </a:txBody>
                  <a:tcPr marL="63919" marR="63919" marT="0" marB="0" vert="vert270" anchor="ctr"/>
                </a:tc>
                <a:tc>
                  <a:txBody>
                    <a:bodyPr/>
                    <a:lstStyle/>
                    <a:p>
                      <a:pPr marL="83820" algn="ctr" rtl="0">
                        <a:lnSpc>
                          <a:spcPct val="115000"/>
                        </a:lnSpc>
                        <a:spcAft>
                          <a:spcPts val="1000"/>
                        </a:spcAft>
                        <a:tabLst>
                          <a:tab pos="1889760" algn="r"/>
                        </a:tabLst>
                      </a:pPr>
                      <a:r>
                        <a:rPr lang="en-US" sz="1800" dirty="0">
                          <a:latin typeface="Times New Roman" pitchFamily="18" charset="0"/>
                          <a:cs typeface="Times New Roman" pitchFamily="18" charset="0"/>
                        </a:rPr>
                        <a:t>Before </a:t>
                      </a:r>
                    </a:p>
                    <a:p>
                      <a:pPr marL="121920" algn="ctr" rtl="0">
                        <a:lnSpc>
                          <a:spcPct val="115000"/>
                        </a:lnSpc>
                        <a:spcAft>
                          <a:spcPts val="1000"/>
                        </a:spcAft>
                        <a:tabLst>
                          <a:tab pos="1889760" algn="r"/>
                        </a:tabLst>
                      </a:pPr>
                      <a:r>
                        <a:rPr lang="en-US" sz="1800" dirty="0">
                          <a:latin typeface="Times New Roman" pitchFamily="18" charset="0"/>
                          <a:cs typeface="Times New Roman" pitchFamily="18" charset="0"/>
                        </a:rPr>
                        <a:t>Immediately </a:t>
                      </a:r>
                      <a:endParaRPr lang="en-US" sz="1800" dirty="0">
                        <a:latin typeface="Times New Roman" pitchFamily="18" charset="0"/>
                        <a:ea typeface="Calibri"/>
                        <a:cs typeface="Times New Roman" pitchFamily="18" charset="0"/>
                      </a:endParaRPr>
                    </a:p>
                  </a:txBody>
                  <a:tcPr marL="63919" marR="63919" marT="0" marB="0" anchor="ctr">
                    <a:solidFill>
                      <a:schemeClr val="accent6">
                        <a:lumMod val="40000"/>
                        <a:lumOff val="60000"/>
                      </a:schemeClr>
                    </a:solidFill>
                  </a:tcPr>
                </a:tc>
                <a:tc>
                  <a:txBody>
                    <a:bodyPr/>
                    <a:lstStyle/>
                    <a:p>
                      <a:pPr algn="ctr" rtl="0">
                        <a:lnSpc>
                          <a:spcPct val="115000"/>
                        </a:lnSpc>
                        <a:spcAft>
                          <a:spcPts val="1000"/>
                        </a:spcAft>
                        <a:tabLst>
                          <a:tab pos="944880" algn="ctr"/>
                        </a:tabLst>
                      </a:pPr>
                      <a:r>
                        <a:rPr lang="en-US" sz="1800" dirty="0">
                          <a:latin typeface="Times New Roman" pitchFamily="18" charset="0"/>
                          <a:cs typeface="Times New Roman" pitchFamily="18" charset="0"/>
                        </a:rPr>
                        <a:t>19.42</a:t>
                      </a:r>
                    </a:p>
                    <a:p>
                      <a:pPr algn="ctr" rtl="0">
                        <a:lnSpc>
                          <a:spcPct val="115000"/>
                        </a:lnSpc>
                        <a:spcAft>
                          <a:spcPts val="1000"/>
                        </a:spcAft>
                      </a:pPr>
                      <a:r>
                        <a:rPr lang="en-US" sz="1800" dirty="0">
                          <a:latin typeface="Times New Roman" pitchFamily="18" charset="0"/>
                          <a:cs typeface="Times New Roman" pitchFamily="18" charset="0"/>
                        </a:rPr>
                        <a:t>24.3</a:t>
                      </a:r>
                      <a:endParaRPr lang="en-US" sz="1800" dirty="0">
                        <a:latin typeface="Times New Roman" pitchFamily="18" charset="0"/>
                        <a:ea typeface="Calibri"/>
                        <a:cs typeface="Times New Roman" pitchFamily="18" charset="0"/>
                      </a:endParaRPr>
                    </a:p>
                  </a:txBody>
                  <a:tcPr marL="63919" marR="63919" marT="0" marB="0" anchor="ctr">
                    <a:solidFill>
                      <a:schemeClr val="accent6">
                        <a:lumMod val="40000"/>
                        <a:lumOff val="60000"/>
                      </a:schemeClr>
                    </a:solidFill>
                  </a:tcPr>
                </a:tc>
                <a:tc>
                  <a:txBody>
                    <a:bodyPr/>
                    <a:lstStyle/>
                    <a:p>
                      <a:pPr marL="83820" algn="ctr" rtl="0">
                        <a:lnSpc>
                          <a:spcPct val="115000"/>
                        </a:lnSpc>
                        <a:spcAft>
                          <a:spcPts val="1000"/>
                        </a:spcAft>
                        <a:tabLst>
                          <a:tab pos="944880" algn="ctr"/>
                        </a:tabLst>
                      </a:pPr>
                      <a:r>
                        <a:rPr lang="en-US" sz="1800" dirty="0">
                          <a:latin typeface="Times New Roman" pitchFamily="18" charset="0"/>
                          <a:cs typeface="Times New Roman" pitchFamily="18" charset="0"/>
                        </a:rPr>
                        <a:t>5.07</a:t>
                      </a:r>
                    </a:p>
                    <a:p>
                      <a:pPr marL="64770" algn="ctr" rtl="0">
                        <a:lnSpc>
                          <a:spcPct val="115000"/>
                        </a:lnSpc>
                        <a:spcAft>
                          <a:spcPts val="1000"/>
                        </a:spcAft>
                      </a:pPr>
                      <a:r>
                        <a:rPr lang="en-US" sz="1800" dirty="0">
                          <a:latin typeface="Times New Roman" pitchFamily="18" charset="0"/>
                          <a:cs typeface="Times New Roman" pitchFamily="18" charset="0"/>
                        </a:rPr>
                        <a:t>3,68</a:t>
                      </a:r>
                      <a:endParaRPr lang="en-US" sz="1800" dirty="0">
                        <a:latin typeface="Times New Roman" pitchFamily="18" charset="0"/>
                        <a:ea typeface="Calibri"/>
                        <a:cs typeface="Times New Roman" pitchFamily="18" charset="0"/>
                      </a:endParaRPr>
                    </a:p>
                  </a:txBody>
                  <a:tcPr marL="63919" marR="63919" marT="0" marB="0" anchor="ctr">
                    <a:solidFill>
                      <a:schemeClr val="accent6">
                        <a:lumMod val="40000"/>
                        <a:lumOff val="60000"/>
                      </a:schemeClr>
                    </a:solidFill>
                  </a:tcPr>
                </a:tc>
                <a:tc>
                  <a:txBody>
                    <a:bodyPr/>
                    <a:lstStyle/>
                    <a:p>
                      <a:pPr algn="ctr" rtl="0">
                        <a:lnSpc>
                          <a:spcPct val="115000"/>
                        </a:lnSpc>
                        <a:spcAft>
                          <a:spcPts val="1000"/>
                        </a:spcAft>
                      </a:pPr>
                      <a:r>
                        <a:rPr lang="en-US" sz="1800" dirty="0" smtClean="0">
                          <a:latin typeface="Times New Roman" pitchFamily="18" charset="0"/>
                          <a:cs typeface="Times New Roman" pitchFamily="18" charset="0"/>
                        </a:rPr>
                        <a:t>0.0001**</a:t>
                      </a:r>
                      <a:endParaRPr lang="en-US" sz="1800" dirty="0">
                        <a:latin typeface="Times New Roman" pitchFamily="18" charset="0"/>
                        <a:ea typeface="Calibri"/>
                        <a:cs typeface="Times New Roman" pitchFamily="18" charset="0"/>
                      </a:endParaRPr>
                    </a:p>
                  </a:txBody>
                  <a:tcPr marL="63919" marR="63919" marT="0" marB="0" anchor="ctr">
                    <a:solidFill>
                      <a:schemeClr val="accent6">
                        <a:lumMod val="40000"/>
                        <a:lumOff val="60000"/>
                      </a:schemeClr>
                    </a:solidFill>
                  </a:tcPr>
                </a:tc>
                <a:tc>
                  <a:txBody>
                    <a:bodyPr/>
                    <a:lstStyle/>
                    <a:p>
                      <a:pPr algn="ctr" rtl="0">
                        <a:lnSpc>
                          <a:spcPct val="115000"/>
                        </a:lnSpc>
                        <a:spcAft>
                          <a:spcPts val="1000"/>
                        </a:spcAft>
                        <a:tabLst>
                          <a:tab pos="941070" algn="ctr"/>
                        </a:tabLst>
                      </a:pPr>
                      <a:r>
                        <a:rPr lang="en-US" sz="1800" dirty="0">
                          <a:latin typeface="Times New Roman" pitchFamily="18" charset="0"/>
                          <a:cs typeface="Times New Roman" pitchFamily="18" charset="0"/>
                        </a:rPr>
                        <a:t>19.44</a:t>
                      </a:r>
                    </a:p>
                    <a:p>
                      <a:pPr algn="ctr" rtl="0">
                        <a:lnSpc>
                          <a:spcPct val="115000"/>
                        </a:lnSpc>
                        <a:spcAft>
                          <a:spcPts val="1000"/>
                        </a:spcAft>
                        <a:tabLst>
                          <a:tab pos="941070" algn="ctr"/>
                        </a:tabLst>
                      </a:pPr>
                      <a:r>
                        <a:rPr lang="en-US" sz="1800" dirty="0">
                          <a:latin typeface="Times New Roman" pitchFamily="18" charset="0"/>
                          <a:cs typeface="Times New Roman" pitchFamily="18" charset="0"/>
                        </a:rPr>
                        <a:t>19.73</a:t>
                      </a:r>
                      <a:endParaRPr lang="en-US" sz="1800" dirty="0">
                        <a:latin typeface="Times New Roman" pitchFamily="18" charset="0"/>
                        <a:ea typeface="Calibri"/>
                        <a:cs typeface="Times New Roman" pitchFamily="18" charset="0"/>
                      </a:endParaRPr>
                    </a:p>
                  </a:txBody>
                  <a:tcPr marL="63919" marR="63919" marT="0" marB="0" anchor="ctr">
                    <a:solidFill>
                      <a:schemeClr val="accent6">
                        <a:lumMod val="40000"/>
                        <a:lumOff val="60000"/>
                      </a:schemeClr>
                    </a:solidFill>
                  </a:tcPr>
                </a:tc>
                <a:tc>
                  <a:txBody>
                    <a:bodyPr/>
                    <a:lstStyle/>
                    <a:p>
                      <a:pPr marL="188595" algn="ctr" rtl="0">
                        <a:lnSpc>
                          <a:spcPct val="115000"/>
                        </a:lnSpc>
                        <a:spcAft>
                          <a:spcPts val="1000"/>
                        </a:spcAft>
                        <a:tabLst>
                          <a:tab pos="941070" algn="ctr"/>
                        </a:tabLst>
                      </a:pPr>
                      <a:r>
                        <a:rPr lang="en-US" sz="1800" dirty="0">
                          <a:latin typeface="Times New Roman" pitchFamily="18" charset="0"/>
                          <a:cs typeface="Times New Roman" pitchFamily="18" charset="0"/>
                        </a:rPr>
                        <a:t>3.9</a:t>
                      </a:r>
                    </a:p>
                    <a:p>
                      <a:pPr marL="160020" algn="ctr" rtl="0">
                        <a:lnSpc>
                          <a:spcPct val="115000"/>
                        </a:lnSpc>
                        <a:spcAft>
                          <a:spcPts val="1000"/>
                        </a:spcAft>
                        <a:tabLst>
                          <a:tab pos="941070" algn="ctr"/>
                        </a:tabLst>
                      </a:pPr>
                      <a:r>
                        <a:rPr lang="en-US" sz="1800" dirty="0">
                          <a:latin typeface="Times New Roman" pitchFamily="18" charset="0"/>
                          <a:cs typeface="Times New Roman" pitchFamily="18" charset="0"/>
                        </a:rPr>
                        <a:t>3.92</a:t>
                      </a:r>
                      <a:endParaRPr lang="en-US" sz="1800" dirty="0">
                        <a:latin typeface="Times New Roman" pitchFamily="18" charset="0"/>
                        <a:ea typeface="Calibri"/>
                        <a:cs typeface="Times New Roman" pitchFamily="18" charset="0"/>
                      </a:endParaRPr>
                    </a:p>
                  </a:txBody>
                  <a:tcPr marL="63919" marR="63919" marT="0" marB="0" anchor="ctr">
                    <a:solidFill>
                      <a:schemeClr val="accent6">
                        <a:lumMod val="40000"/>
                        <a:lumOff val="60000"/>
                      </a:schemeClr>
                    </a:solidFill>
                  </a:tcPr>
                </a:tc>
                <a:tc>
                  <a:txBody>
                    <a:bodyPr/>
                    <a:lstStyle/>
                    <a:p>
                      <a:pPr algn="ctr" rtl="0">
                        <a:lnSpc>
                          <a:spcPct val="115000"/>
                        </a:lnSpc>
                        <a:spcAft>
                          <a:spcPts val="1000"/>
                        </a:spcAft>
                      </a:pPr>
                      <a:r>
                        <a:rPr lang="en-US" sz="1800" dirty="0">
                          <a:latin typeface="Times New Roman" pitchFamily="18" charset="0"/>
                          <a:cs typeface="Times New Roman" pitchFamily="18" charset="0"/>
                        </a:rPr>
                        <a:t>0.062</a:t>
                      </a:r>
                      <a:endParaRPr lang="en-US" sz="1800" dirty="0">
                        <a:latin typeface="Times New Roman" pitchFamily="18" charset="0"/>
                        <a:ea typeface="Calibri"/>
                        <a:cs typeface="Times New Roman" pitchFamily="18" charset="0"/>
                      </a:endParaRPr>
                    </a:p>
                  </a:txBody>
                  <a:tcPr marL="63919" marR="63919" marT="0" marB="0" anchor="ctr">
                    <a:solidFill>
                      <a:schemeClr val="accent6">
                        <a:lumMod val="40000"/>
                        <a:lumOff val="60000"/>
                      </a:schemeClr>
                    </a:solidFill>
                  </a:tcPr>
                </a:tc>
              </a:tr>
              <a:tr h="1564501">
                <a:tc vMerge="1">
                  <a:txBody>
                    <a:bodyPr/>
                    <a:lstStyle/>
                    <a:p>
                      <a:pPr rtl="1"/>
                      <a:endParaRPr lang="fa-IR"/>
                    </a:p>
                  </a:txBody>
                  <a:tcPr/>
                </a:tc>
                <a:tc>
                  <a:txBody>
                    <a:bodyPr/>
                    <a:lstStyle/>
                    <a:p>
                      <a:pPr marL="83820" algn="ctr" rtl="0">
                        <a:lnSpc>
                          <a:spcPct val="115000"/>
                        </a:lnSpc>
                        <a:spcAft>
                          <a:spcPts val="1000"/>
                        </a:spcAft>
                        <a:tabLst>
                          <a:tab pos="1889760" algn="r"/>
                        </a:tabLst>
                      </a:pPr>
                      <a:r>
                        <a:rPr lang="en-US" sz="1800" dirty="0">
                          <a:latin typeface="Times New Roman" pitchFamily="18" charset="0"/>
                          <a:cs typeface="Times New Roman" pitchFamily="18" charset="0"/>
                        </a:rPr>
                        <a:t>Before </a:t>
                      </a:r>
                    </a:p>
                    <a:p>
                      <a:pPr marL="83820" algn="ctr" rtl="0">
                        <a:lnSpc>
                          <a:spcPct val="115000"/>
                        </a:lnSpc>
                        <a:spcAft>
                          <a:spcPts val="1000"/>
                        </a:spcAft>
                        <a:tabLst>
                          <a:tab pos="1889760" algn="r"/>
                        </a:tabLst>
                      </a:pPr>
                      <a:r>
                        <a:rPr lang="en-US" sz="1800" dirty="0">
                          <a:latin typeface="Times New Roman" pitchFamily="18" charset="0"/>
                          <a:cs typeface="Times New Roman" pitchFamily="18" charset="0"/>
                        </a:rPr>
                        <a:t>Three month after</a:t>
                      </a:r>
                      <a:endParaRPr lang="en-US" sz="1800" dirty="0">
                        <a:latin typeface="Times New Roman" pitchFamily="18" charset="0"/>
                        <a:ea typeface="Calibri"/>
                        <a:cs typeface="Times New Roman" pitchFamily="18" charset="0"/>
                      </a:endParaRPr>
                    </a:p>
                  </a:txBody>
                  <a:tcPr marL="63919" marR="63919" marT="0" marB="0" anchor="ctr"/>
                </a:tc>
                <a:tc>
                  <a:txBody>
                    <a:bodyPr/>
                    <a:lstStyle/>
                    <a:p>
                      <a:pPr marL="83820" algn="ctr" rtl="0">
                        <a:lnSpc>
                          <a:spcPct val="115000"/>
                        </a:lnSpc>
                        <a:spcAft>
                          <a:spcPts val="1000"/>
                        </a:spcAft>
                        <a:tabLst>
                          <a:tab pos="941705" algn="ctr"/>
                        </a:tabLst>
                      </a:pPr>
                      <a:r>
                        <a:rPr lang="en-US" sz="1800" dirty="0">
                          <a:latin typeface="Times New Roman" pitchFamily="18" charset="0"/>
                          <a:cs typeface="Times New Roman" pitchFamily="18" charset="0"/>
                        </a:rPr>
                        <a:t>19.42</a:t>
                      </a:r>
                    </a:p>
                    <a:p>
                      <a:pPr marL="83820" algn="ctr" rtl="0">
                        <a:lnSpc>
                          <a:spcPct val="115000"/>
                        </a:lnSpc>
                        <a:spcAft>
                          <a:spcPts val="1000"/>
                        </a:spcAft>
                        <a:tabLst>
                          <a:tab pos="941705" algn="ctr"/>
                        </a:tabLst>
                      </a:pPr>
                      <a:r>
                        <a:rPr lang="en-US" sz="1800" dirty="0">
                          <a:latin typeface="Times New Roman" pitchFamily="18" charset="0"/>
                          <a:cs typeface="Times New Roman" pitchFamily="18" charset="0"/>
                        </a:rPr>
                        <a:t>23.69</a:t>
                      </a:r>
                      <a:endParaRPr lang="en-US" sz="1800" dirty="0">
                        <a:latin typeface="Times New Roman" pitchFamily="18" charset="0"/>
                        <a:ea typeface="Calibri"/>
                        <a:cs typeface="Times New Roman" pitchFamily="18" charset="0"/>
                      </a:endParaRPr>
                    </a:p>
                  </a:txBody>
                  <a:tcPr marL="63919" marR="63919" marT="0" marB="0" anchor="ctr"/>
                </a:tc>
                <a:tc>
                  <a:txBody>
                    <a:bodyPr/>
                    <a:lstStyle/>
                    <a:p>
                      <a:pPr marL="83820" algn="ctr" rtl="0">
                        <a:lnSpc>
                          <a:spcPct val="115000"/>
                        </a:lnSpc>
                        <a:spcAft>
                          <a:spcPts val="1000"/>
                        </a:spcAft>
                        <a:tabLst>
                          <a:tab pos="941705" algn="ctr"/>
                        </a:tabLst>
                      </a:pPr>
                      <a:r>
                        <a:rPr lang="en-US" sz="1800" dirty="0">
                          <a:latin typeface="Times New Roman" pitchFamily="18" charset="0"/>
                          <a:cs typeface="Times New Roman" pitchFamily="18" charset="0"/>
                        </a:rPr>
                        <a:t>5.07</a:t>
                      </a:r>
                    </a:p>
                    <a:p>
                      <a:pPr marL="83820" algn="ctr" rtl="0">
                        <a:lnSpc>
                          <a:spcPct val="115000"/>
                        </a:lnSpc>
                        <a:spcAft>
                          <a:spcPts val="1000"/>
                        </a:spcAft>
                        <a:tabLst>
                          <a:tab pos="941705" algn="ctr"/>
                        </a:tabLst>
                      </a:pPr>
                      <a:r>
                        <a:rPr lang="en-US" sz="1800" dirty="0">
                          <a:latin typeface="Times New Roman" pitchFamily="18" charset="0"/>
                          <a:cs typeface="Times New Roman" pitchFamily="18" charset="0"/>
                        </a:rPr>
                        <a:t>3.69</a:t>
                      </a:r>
                      <a:endParaRPr lang="en-US" sz="1800" dirty="0">
                        <a:latin typeface="Times New Roman" pitchFamily="18" charset="0"/>
                        <a:ea typeface="Calibri"/>
                        <a:cs typeface="Times New Roman" pitchFamily="18" charset="0"/>
                      </a:endParaRPr>
                    </a:p>
                  </a:txBody>
                  <a:tcPr marL="63919" marR="63919" marT="0" marB="0" anchor="ctr"/>
                </a:tc>
                <a:tc>
                  <a:txBody>
                    <a:bodyPr/>
                    <a:lstStyle/>
                    <a:p>
                      <a:pPr algn="ctr" rtl="0">
                        <a:lnSpc>
                          <a:spcPct val="115000"/>
                        </a:lnSpc>
                        <a:spcAft>
                          <a:spcPts val="1000"/>
                        </a:spcAft>
                      </a:pPr>
                      <a:r>
                        <a:rPr lang="en-US" sz="1800" dirty="0" smtClean="0">
                          <a:latin typeface="Times New Roman" pitchFamily="18" charset="0"/>
                          <a:cs typeface="Times New Roman" pitchFamily="18" charset="0"/>
                        </a:rPr>
                        <a:t>0.0001**</a:t>
                      </a:r>
                      <a:endParaRPr lang="en-US" sz="1800" dirty="0">
                        <a:latin typeface="Times New Roman" pitchFamily="18" charset="0"/>
                        <a:ea typeface="Calibri"/>
                        <a:cs typeface="Times New Roman" pitchFamily="18" charset="0"/>
                      </a:endParaRPr>
                    </a:p>
                  </a:txBody>
                  <a:tcPr marL="63919" marR="63919" marT="0" marB="0" anchor="ctr"/>
                </a:tc>
                <a:tc>
                  <a:txBody>
                    <a:bodyPr/>
                    <a:lstStyle/>
                    <a:p>
                      <a:pPr marL="83820" algn="ctr" rtl="0">
                        <a:lnSpc>
                          <a:spcPct val="115000"/>
                        </a:lnSpc>
                        <a:spcAft>
                          <a:spcPts val="1000"/>
                        </a:spcAft>
                        <a:tabLst>
                          <a:tab pos="941070" algn="ctr"/>
                        </a:tabLst>
                      </a:pPr>
                      <a:r>
                        <a:rPr lang="en-US" sz="1800" dirty="0">
                          <a:latin typeface="Times New Roman" pitchFamily="18" charset="0"/>
                          <a:cs typeface="Times New Roman" pitchFamily="18" charset="0"/>
                        </a:rPr>
                        <a:t>19.44</a:t>
                      </a:r>
                    </a:p>
                    <a:p>
                      <a:pPr marL="83820" algn="ctr" rtl="0">
                        <a:lnSpc>
                          <a:spcPct val="115000"/>
                        </a:lnSpc>
                        <a:spcAft>
                          <a:spcPts val="1000"/>
                        </a:spcAft>
                        <a:tabLst>
                          <a:tab pos="941070" algn="ctr"/>
                        </a:tabLst>
                      </a:pPr>
                      <a:r>
                        <a:rPr lang="en-US" sz="1800" dirty="0">
                          <a:latin typeface="Times New Roman" pitchFamily="18" charset="0"/>
                          <a:cs typeface="Times New Roman" pitchFamily="18" charset="0"/>
                        </a:rPr>
                        <a:t>19.49</a:t>
                      </a:r>
                      <a:endParaRPr lang="en-US" sz="1800" dirty="0">
                        <a:latin typeface="Times New Roman" pitchFamily="18" charset="0"/>
                        <a:ea typeface="Calibri"/>
                        <a:cs typeface="Times New Roman" pitchFamily="18" charset="0"/>
                      </a:endParaRPr>
                    </a:p>
                  </a:txBody>
                  <a:tcPr marL="63919" marR="63919" marT="0" marB="0" anchor="ctr"/>
                </a:tc>
                <a:tc>
                  <a:txBody>
                    <a:bodyPr/>
                    <a:lstStyle/>
                    <a:p>
                      <a:pPr marL="83820" algn="ctr" rtl="0">
                        <a:lnSpc>
                          <a:spcPct val="115000"/>
                        </a:lnSpc>
                        <a:spcAft>
                          <a:spcPts val="1000"/>
                        </a:spcAft>
                        <a:tabLst>
                          <a:tab pos="941070" algn="ctr"/>
                        </a:tabLst>
                      </a:pPr>
                      <a:r>
                        <a:rPr lang="en-US" sz="1800" dirty="0">
                          <a:latin typeface="Times New Roman" pitchFamily="18" charset="0"/>
                          <a:cs typeface="Times New Roman" pitchFamily="18" charset="0"/>
                        </a:rPr>
                        <a:t>3.9</a:t>
                      </a:r>
                    </a:p>
                    <a:p>
                      <a:pPr marL="83820" algn="ctr" rtl="0">
                        <a:lnSpc>
                          <a:spcPct val="115000"/>
                        </a:lnSpc>
                        <a:spcAft>
                          <a:spcPts val="1000"/>
                        </a:spcAft>
                        <a:tabLst>
                          <a:tab pos="941070" algn="ctr"/>
                        </a:tabLst>
                      </a:pPr>
                      <a:r>
                        <a:rPr lang="en-US" sz="1800" dirty="0">
                          <a:latin typeface="Times New Roman" pitchFamily="18" charset="0"/>
                          <a:cs typeface="Times New Roman" pitchFamily="18" charset="0"/>
                        </a:rPr>
                        <a:t>4.06</a:t>
                      </a:r>
                      <a:endParaRPr lang="en-US" sz="1800" dirty="0">
                        <a:latin typeface="Times New Roman" pitchFamily="18" charset="0"/>
                        <a:ea typeface="Calibri"/>
                        <a:cs typeface="Times New Roman" pitchFamily="18" charset="0"/>
                      </a:endParaRPr>
                    </a:p>
                  </a:txBody>
                  <a:tcPr marL="63919" marR="63919" marT="0" marB="0" anchor="ctr"/>
                </a:tc>
                <a:tc>
                  <a:txBody>
                    <a:bodyPr/>
                    <a:lstStyle/>
                    <a:p>
                      <a:pPr marL="83820" algn="ctr" rtl="0">
                        <a:lnSpc>
                          <a:spcPct val="115000"/>
                        </a:lnSpc>
                        <a:spcAft>
                          <a:spcPts val="1000"/>
                        </a:spcAft>
                      </a:pPr>
                      <a:r>
                        <a:rPr lang="en-US" sz="1800">
                          <a:latin typeface="Times New Roman" pitchFamily="18" charset="0"/>
                          <a:cs typeface="Times New Roman" pitchFamily="18" charset="0"/>
                        </a:rPr>
                        <a:t>0.717</a:t>
                      </a:r>
                      <a:endParaRPr lang="en-US" sz="1800">
                        <a:latin typeface="Times New Roman" pitchFamily="18" charset="0"/>
                        <a:ea typeface="Calibri"/>
                        <a:cs typeface="Times New Roman" pitchFamily="18" charset="0"/>
                      </a:endParaRPr>
                    </a:p>
                  </a:txBody>
                  <a:tcPr marL="63919" marR="63919" marT="0" marB="0" anchor="ctr"/>
                </a:tc>
              </a:tr>
              <a:tr h="1564501">
                <a:tc vMerge="1">
                  <a:txBody>
                    <a:bodyPr/>
                    <a:lstStyle/>
                    <a:p>
                      <a:pPr rtl="1"/>
                      <a:endParaRPr lang="fa-IR"/>
                    </a:p>
                  </a:txBody>
                  <a:tcPr/>
                </a:tc>
                <a:tc>
                  <a:txBody>
                    <a:bodyPr/>
                    <a:lstStyle/>
                    <a:p>
                      <a:pPr marL="121920" algn="ctr" rtl="0">
                        <a:lnSpc>
                          <a:spcPct val="115000"/>
                        </a:lnSpc>
                        <a:spcAft>
                          <a:spcPts val="1000"/>
                        </a:spcAft>
                        <a:tabLst>
                          <a:tab pos="1889760" algn="r"/>
                        </a:tabLst>
                      </a:pPr>
                      <a:r>
                        <a:rPr lang="en-US" sz="1800" dirty="0">
                          <a:latin typeface="Times New Roman" pitchFamily="18" charset="0"/>
                          <a:cs typeface="Times New Roman" pitchFamily="18" charset="0"/>
                        </a:rPr>
                        <a:t>Immediately </a:t>
                      </a:r>
                    </a:p>
                    <a:p>
                      <a:pPr marL="121920" algn="ctr" rtl="0">
                        <a:lnSpc>
                          <a:spcPct val="115000"/>
                        </a:lnSpc>
                        <a:spcAft>
                          <a:spcPts val="1000"/>
                        </a:spcAft>
                        <a:tabLst>
                          <a:tab pos="1889760" algn="r"/>
                        </a:tabLst>
                      </a:pPr>
                      <a:r>
                        <a:rPr lang="en-US" sz="1800" dirty="0">
                          <a:latin typeface="Times New Roman" pitchFamily="18" charset="0"/>
                          <a:cs typeface="Times New Roman" pitchFamily="18" charset="0"/>
                        </a:rPr>
                        <a:t>Three month after </a:t>
                      </a:r>
                      <a:endParaRPr lang="en-US" sz="1800" dirty="0">
                        <a:latin typeface="Times New Roman" pitchFamily="18" charset="0"/>
                        <a:ea typeface="Calibri"/>
                        <a:cs typeface="Times New Roman" pitchFamily="18" charset="0"/>
                      </a:endParaRPr>
                    </a:p>
                  </a:txBody>
                  <a:tcPr marL="63919" marR="63919" marT="0" marB="0" anchor="ctr">
                    <a:solidFill>
                      <a:srgbClr val="00B050"/>
                    </a:solidFill>
                  </a:tcPr>
                </a:tc>
                <a:tc>
                  <a:txBody>
                    <a:bodyPr/>
                    <a:lstStyle/>
                    <a:p>
                      <a:pPr algn="ctr" rtl="0">
                        <a:lnSpc>
                          <a:spcPct val="115000"/>
                        </a:lnSpc>
                        <a:spcAft>
                          <a:spcPts val="1000"/>
                        </a:spcAft>
                        <a:tabLst>
                          <a:tab pos="941705" algn="ctr"/>
                        </a:tabLst>
                      </a:pPr>
                      <a:r>
                        <a:rPr lang="en-US" sz="1800" dirty="0">
                          <a:latin typeface="Times New Roman" pitchFamily="18" charset="0"/>
                          <a:cs typeface="Times New Roman" pitchFamily="18" charset="0"/>
                        </a:rPr>
                        <a:t>24.03</a:t>
                      </a:r>
                    </a:p>
                    <a:p>
                      <a:pPr algn="ctr" rtl="0">
                        <a:lnSpc>
                          <a:spcPct val="115000"/>
                        </a:lnSpc>
                        <a:spcAft>
                          <a:spcPts val="1000"/>
                        </a:spcAft>
                        <a:tabLst>
                          <a:tab pos="941705" algn="ctr"/>
                        </a:tabLst>
                      </a:pPr>
                      <a:r>
                        <a:rPr lang="en-US" sz="1800" dirty="0">
                          <a:latin typeface="Times New Roman" pitchFamily="18" charset="0"/>
                          <a:cs typeface="Times New Roman" pitchFamily="18" charset="0"/>
                        </a:rPr>
                        <a:t>23.69</a:t>
                      </a:r>
                      <a:endParaRPr lang="en-US" sz="1800" dirty="0">
                        <a:latin typeface="Times New Roman" pitchFamily="18" charset="0"/>
                        <a:ea typeface="Calibri"/>
                        <a:cs typeface="Times New Roman" pitchFamily="18" charset="0"/>
                      </a:endParaRPr>
                    </a:p>
                  </a:txBody>
                  <a:tcPr marL="63919" marR="63919" marT="0" marB="0" anchor="ctr">
                    <a:solidFill>
                      <a:srgbClr val="00B050"/>
                    </a:solidFill>
                  </a:tcPr>
                </a:tc>
                <a:tc>
                  <a:txBody>
                    <a:bodyPr/>
                    <a:lstStyle/>
                    <a:p>
                      <a:pPr algn="ctr" rtl="0">
                        <a:lnSpc>
                          <a:spcPct val="115000"/>
                        </a:lnSpc>
                        <a:spcAft>
                          <a:spcPts val="1000"/>
                        </a:spcAft>
                        <a:tabLst>
                          <a:tab pos="941705" algn="ctr"/>
                        </a:tabLst>
                      </a:pPr>
                      <a:r>
                        <a:rPr lang="en-US" sz="1800" dirty="0">
                          <a:latin typeface="Times New Roman" pitchFamily="18" charset="0"/>
                          <a:cs typeface="Times New Roman" pitchFamily="18" charset="0"/>
                        </a:rPr>
                        <a:t>3.68</a:t>
                      </a:r>
                    </a:p>
                    <a:p>
                      <a:pPr algn="ctr" rtl="0">
                        <a:lnSpc>
                          <a:spcPct val="115000"/>
                        </a:lnSpc>
                        <a:spcAft>
                          <a:spcPts val="1000"/>
                        </a:spcAft>
                        <a:tabLst>
                          <a:tab pos="941705" algn="ctr"/>
                        </a:tabLst>
                      </a:pPr>
                      <a:r>
                        <a:rPr lang="en-US" sz="1800" dirty="0">
                          <a:latin typeface="Times New Roman" pitchFamily="18" charset="0"/>
                          <a:cs typeface="Times New Roman" pitchFamily="18" charset="0"/>
                        </a:rPr>
                        <a:t>3.69</a:t>
                      </a:r>
                      <a:endParaRPr lang="en-US" sz="1800" dirty="0">
                        <a:latin typeface="Times New Roman" pitchFamily="18" charset="0"/>
                        <a:ea typeface="Calibri"/>
                        <a:cs typeface="Times New Roman" pitchFamily="18" charset="0"/>
                      </a:endParaRPr>
                    </a:p>
                  </a:txBody>
                  <a:tcPr marL="63919" marR="63919" marT="0" marB="0" anchor="ctr">
                    <a:solidFill>
                      <a:srgbClr val="00B050"/>
                    </a:solidFill>
                  </a:tcPr>
                </a:tc>
                <a:tc>
                  <a:txBody>
                    <a:bodyPr/>
                    <a:lstStyle/>
                    <a:p>
                      <a:pPr algn="ctr" rtl="0">
                        <a:lnSpc>
                          <a:spcPct val="115000"/>
                        </a:lnSpc>
                        <a:spcAft>
                          <a:spcPts val="1000"/>
                        </a:spcAft>
                      </a:pPr>
                      <a:r>
                        <a:rPr lang="en-US" sz="1800" dirty="0">
                          <a:latin typeface="Times New Roman" pitchFamily="18" charset="0"/>
                          <a:cs typeface="Times New Roman" pitchFamily="18" charset="0"/>
                        </a:rPr>
                        <a:t>0.475</a:t>
                      </a:r>
                      <a:endParaRPr lang="en-US" sz="1800" dirty="0">
                        <a:latin typeface="Times New Roman" pitchFamily="18" charset="0"/>
                        <a:ea typeface="Calibri"/>
                        <a:cs typeface="Times New Roman" pitchFamily="18" charset="0"/>
                      </a:endParaRPr>
                    </a:p>
                  </a:txBody>
                  <a:tcPr marL="63919" marR="63919" marT="0" marB="0" anchor="ctr">
                    <a:solidFill>
                      <a:srgbClr val="00B050"/>
                    </a:solidFill>
                  </a:tcPr>
                </a:tc>
                <a:tc>
                  <a:txBody>
                    <a:bodyPr/>
                    <a:lstStyle/>
                    <a:p>
                      <a:pPr algn="ctr" rtl="0">
                        <a:lnSpc>
                          <a:spcPct val="115000"/>
                        </a:lnSpc>
                        <a:spcAft>
                          <a:spcPts val="1000"/>
                        </a:spcAft>
                        <a:tabLst>
                          <a:tab pos="941070" algn="ctr"/>
                        </a:tabLst>
                      </a:pPr>
                      <a:r>
                        <a:rPr lang="en-US" sz="1800" dirty="0">
                          <a:latin typeface="Times New Roman" pitchFamily="18" charset="0"/>
                          <a:cs typeface="Times New Roman" pitchFamily="18" charset="0"/>
                        </a:rPr>
                        <a:t>19.72</a:t>
                      </a:r>
                    </a:p>
                    <a:p>
                      <a:pPr algn="ctr" rtl="0">
                        <a:lnSpc>
                          <a:spcPct val="115000"/>
                        </a:lnSpc>
                        <a:spcAft>
                          <a:spcPts val="1000"/>
                        </a:spcAft>
                        <a:tabLst>
                          <a:tab pos="941070" algn="ctr"/>
                        </a:tabLst>
                      </a:pPr>
                      <a:r>
                        <a:rPr lang="en-US" sz="1800" dirty="0">
                          <a:latin typeface="Times New Roman" pitchFamily="18" charset="0"/>
                          <a:cs typeface="Times New Roman" pitchFamily="18" charset="0"/>
                        </a:rPr>
                        <a:t>19.49</a:t>
                      </a:r>
                      <a:endParaRPr lang="en-US" sz="1800" dirty="0">
                        <a:latin typeface="Times New Roman" pitchFamily="18" charset="0"/>
                        <a:ea typeface="Calibri"/>
                        <a:cs typeface="Times New Roman" pitchFamily="18" charset="0"/>
                      </a:endParaRPr>
                    </a:p>
                  </a:txBody>
                  <a:tcPr marL="63919" marR="63919" marT="0" marB="0" anchor="ctr">
                    <a:solidFill>
                      <a:srgbClr val="00B050"/>
                    </a:solidFill>
                  </a:tcPr>
                </a:tc>
                <a:tc>
                  <a:txBody>
                    <a:bodyPr/>
                    <a:lstStyle/>
                    <a:p>
                      <a:pPr marL="160020" algn="ctr" rtl="0">
                        <a:lnSpc>
                          <a:spcPct val="115000"/>
                        </a:lnSpc>
                        <a:spcAft>
                          <a:spcPts val="1000"/>
                        </a:spcAft>
                        <a:tabLst>
                          <a:tab pos="941070" algn="ctr"/>
                        </a:tabLst>
                      </a:pPr>
                      <a:r>
                        <a:rPr lang="en-US" sz="1800" dirty="0">
                          <a:latin typeface="Times New Roman" pitchFamily="18" charset="0"/>
                          <a:cs typeface="Times New Roman" pitchFamily="18" charset="0"/>
                        </a:rPr>
                        <a:t>3.92</a:t>
                      </a:r>
                    </a:p>
                    <a:p>
                      <a:pPr marL="160020" algn="ctr" rtl="0">
                        <a:lnSpc>
                          <a:spcPct val="115000"/>
                        </a:lnSpc>
                        <a:spcAft>
                          <a:spcPts val="1000"/>
                        </a:spcAft>
                        <a:tabLst>
                          <a:tab pos="941070" algn="ctr"/>
                        </a:tabLst>
                      </a:pPr>
                      <a:r>
                        <a:rPr lang="en-US" sz="1800" dirty="0">
                          <a:latin typeface="Times New Roman" pitchFamily="18" charset="0"/>
                          <a:cs typeface="Times New Roman" pitchFamily="18" charset="0"/>
                        </a:rPr>
                        <a:t>4.06</a:t>
                      </a:r>
                      <a:endParaRPr lang="en-US" sz="1800" dirty="0">
                        <a:latin typeface="Times New Roman" pitchFamily="18" charset="0"/>
                        <a:ea typeface="Calibri"/>
                        <a:cs typeface="Times New Roman" pitchFamily="18" charset="0"/>
                      </a:endParaRPr>
                    </a:p>
                  </a:txBody>
                  <a:tcPr marL="63919" marR="63919" marT="0" marB="0" anchor="ctr">
                    <a:solidFill>
                      <a:srgbClr val="00B050"/>
                    </a:solidFill>
                  </a:tcPr>
                </a:tc>
                <a:tc>
                  <a:txBody>
                    <a:bodyPr/>
                    <a:lstStyle/>
                    <a:p>
                      <a:pPr algn="ctr" rtl="0">
                        <a:lnSpc>
                          <a:spcPct val="115000"/>
                        </a:lnSpc>
                        <a:spcAft>
                          <a:spcPts val="1000"/>
                        </a:spcAft>
                      </a:pPr>
                      <a:r>
                        <a:rPr lang="en-US" sz="1800" dirty="0">
                          <a:latin typeface="Times New Roman" pitchFamily="18" charset="0"/>
                          <a:cs typeface="Times New Roman" pitchFamily="18" charset="0"/>
                        </a:rPr>
                        <a:t>0.256</a:t>
                      </a:r>
                      <a:endParaRPr lang="en-US" sz="1800" dirty="0">
                        <a:latin typeface="Times New Roman" pitchFamily="18" charset="0"/>
                        <a:ea typeface="Calibri"/>
                        <a:cs typeface="Times New Roman" pitchFamily="18" charset="0"/>
                      </a:endParaRPr>
                    </a:p>
                  </a:txBody>
                  <a:tcPr marL="63919" marR="63919" marT="0" marB="0" anchor="ctr">
                    <a:solidFill>
                      <a:srgbClr val="00B050"/>
                    </a:solidFill>
                  </a:tcPr>
                </a:tc>
              </a:tr>
            </a:tbl>
          </a:graphicData>
        </a:graphic>
      </p:graphicFrame>
      <p:sp>
        <p:nvSpPr>
          <p:cNvPr id="5"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results</a:t>
            </a:r>
            <a:endParaRPr lang="fa-IR"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results</a:t>
            </a:r>
            <a:endParaRPr lang="fa-IR" b="1" dirty="0">
              <a:latin typeface="Times New Roman" pitchFamily="18" charset="0"/>
              <a:cs typeface="Times New Roman" pitchFamily="18" charset="0"/>
            </a:endParaRPr>
          </a:p>
        </p:txBody>
      </p:sp>
      <p:sp>
        <p:nvSpPr>
          <p:cNvPr id="6" name="Content Placeholder 5"/>
          <p:cNvSpPr>
            <a:spLocks noGrp="1"/>
          </p:cNvSpPr>
          <p:nvPr>
            <p:ph idx="1"/>
          </p:nvPr>
        </p:nvSpPr>
        <p:spPr/>
        <p:txBody>
          <a:bodyPr/>
          <a:lstStyle/>
          <a:p>
            <a:endParaRPr lang="fa-IR"/>
          </a:p>
        </p:txBody>
      </p:sp>
      <p:graphicFrame>
        <p:nvGraphicFramePr>
          <p:cNvPr id="7" name="Content Placeholder 3"/>
          <p:cNvGraphicFramePr>
            <a:graphicFrameLocks/>
          </p:cNvGraphicFramePr>
          <p:nvPr/>
        </p:nvGraphicFramePr>
        <p:xfrm>
          <a:off x="0" y="1229154"/>
          <a:ext cx="9144000" cy="5581401"/>
        </p:xfrm>
        <a:graphic>
          <a:graphicData uri="http://schemas.openxmlformats.org/drawingml/2006/table">
            <a:tbl>
              <a:tblPr>
                <a:tableStyleId>{D7AC3CCA-C797-4891-BE02-D94E43425B78}</a:tableStyleId>
              </a:tblPr>
              <a:tblGrid>
                <a:gridCol w="710379"/>
                <a:gridCol w="2180139"/>
                <a:gridCol w="1016464"/>
                <a:gridCol w="1104405"/>
                <a:gridCol w="1056904"/>
                <a:gridCol w="1072272"/>
                <a:gridCol w="832862"/>
                <a:gridCol w="1170575"/>
              </a:tblGrid>
              <a:tr h="1305740">
                <a:tc gridSpan="2">
                  <a:txBody>
                    <a:bodyPr/>
                    <a:lstStyle/>
                    <a:p>
                      <a:pPr lvl="4" algn="ctr" rtl="0">
                        <a:lnSpc>
                          <a:spcPct val="115000"/>
                        </a:lnSpc>
                        <a:spcAft>
                          <a:spcPts val="1000"/>
                        </a:spcAft>
                      </a:pPr>
                      <a:r>
                        <a:rPr lang="en-US" sz="1600" b="1" dirty="0" smtClean="0">
                          <a:latin typeface="Times New Roman" pitchFamily="18" charset="0"/>
                          <a:cs typeface="Times New Roman" pitchFamily="18" charset="0"/>
                        </a:rPr>
                        <a:t>                       </a:t>
                      </a:r>
                      <a:r>
                        <a:rPr lang="en-US" sz="1600" b="1" baseline="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Groups     </a:t>
                      </a:r>
                      <a:r>
                        <a:rPr lang="fa-IR"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endParaRPr lang="en-US" sz="1600" b="1" dirty="0">
                        <a:latin typeface="Times New Roman" pitchFamily="18" charset="0"/>
                        <a:cs typeface="Times New Roman" pitchFamily="18" charset="0"/>
                      </a:endParaRPr>
                    </a:p>
                    <a:p>
                      <a:pPr algn="l" rtl="0">
                        <a:lnSpc>
                          <a:spcPct val="115000"/>
                        </a:lnSpc>
                        <a:spcAft>
                          <a:spcPts val="1000"/>
                        </a:spcAft>
                      </a:pPr>
                      <a:r>
                        <a:rPr lang="en-US" sz="1600" b="1" dirty="0">
                          <a:latin typeface="Times New Roman" pitchFamily="18" charset="0"/>
                          <a:cs typeface="Times New Roman" pitchFamily="18" charset="0"/>
                        </a:rPr>
                        <a:t>Variables                              </a:t>
                      </a:r>
                      <a:endParaRPr lang="en-US" sz="16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gridSpan="3">
                  <a:txBody>
                    <a:bodyPr/>
                    <a:lstStyle/>
                    <a:p>
                      <a:pPr algn="ctr" rtl="0">
                        <a:lnSpc>
                          <a:spcPct val="115000"/>
                        </a:lnSpc>
                        <a:spcAft>
                          <a:spcPts val="1000"/>
                        </a:spcAft>
                      </a:pPr>
                      <a:r>
                        <a:rPr lang="en-US" sz="1600" b="1" dirty="0" smtClean="0">
                          <a:latin typeface="Times New Roman" pitchFamily="18" charset="0"/>
                          <a:cs typeface="Times New Roman" pitchFamily="18" charset="0"/>
                        </a:rPr>
                        <a:t>Case</a:t>
                      </a:r>
                      <a:endParaRPr lang="en-US" sz="1600" b="1" dirty="0">
                        <a:latin typeface="Times New Roman" pitchFamily="18" charset="0"/>
                        <a:cs typeface="Times New Roman" pitchFamily="18" charset="0"/>
                      </a:endParaRPr>
                    </a:p>
                    <a:p>
                      <a:pPr algn="ctr" rtl="0">
                        <a:lnSpc>
                          <a:spcPct val="115000"/>
                        </a:lnSpc>
                        <a:spcAft>
                          <a:spcPts val="1000"/>
                        </a:spcAft>
                      </a:pPr>
                      <a:r>
                        <a:rPr lang="en-US" sz="1600" b="1" dirty="0">
                          <a:latin typeface="Times New Roman" pitchFamily="18" charset="0"/>
                          <a:cs typeface="Times New Roman" pitchFamily="18" charset="0"/>
                        </a:rPr>
                        <a:t>Mean                  SD                    P</a:t>
                      </a:r>
                      <a:endParaRPr lang="en-US" sz="16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hMerge="1">
                  <a:txBody>
                    <a:bodyPr/>
                    <a:lstStyle/>
                    <a:p>
                      <a:pPr rtl="1"/>
                      <a:endParaRPr lang="fa-IR"/>
                    </a:p>
                  </a:txBody>
                  <a:tcPr/>
                </a:tc>
                <a:tc gridSpan="3">
                  <a:txBody>
                    <a:bodyPr/>
                    <a:lstStyle/>
                    <a:p>
                      <a:pPr algn="ctr" rtl="0">
                        <a:lnSpc>
                          <a:spcPct val="115000"/>
                        </a:lnSpc>
                        <a:spcAft>
                          <a:spcPts val="1000"/>
                        </a:spcAft>
                      </a:pPr>
                      <a:r>
                        <a:rPr lang="en-US" sz="1600" b="1" dirty="0">
                          <a:latin typeface="Times New Roman" pitchFamily="18" charset="0"/>
                          <a:cs typeface="Times New Roman" pitchFamily="18" charset="0"/>
                        </a:rPr>
                        <a:t>Control</a:t>
                      </a:r>
                    </a:p>
                    <a:p>
                      <a:pPr algn="ctr" rtl="0">
                        <a:lnSpc>
                          <a:spcPct val="115000"/>
                        </a:lnSpc>
                        <a:spcAft>
                          <a:spcPts val="1000"/>
                        </a:spcAft>
                        <a:tabLst>
                          <a:tab pos="1889760" algn="r"/>
                        </a:tabLst>
                      </a:pPr>
                      <a:r>
                        <a:rPr lang="en-US" sz="1600" b="1" dirty="0">
                          <a:latin typeface="Times New Roman" pitchFamily="18" charset="0"/>
                          <a:cs typeface="Times New Roman" pitchFamily="18" charset="0"/>
                        </a:rPr>
                        <a:t>Mean                   SD                    P</a:t>
                      </a:r>
                      <a:endParaRPr lang="en-US" sz="16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hMerge="1">
                  <a:txBody>
                    <a:bodyPr/>
                    <a:lstStyle/>
                    <a:p>
                      <a:pPr rtl="1"/>
                      <a:endParaRPr lang="fa-IR"/>
                    </a:p>
                  </a:txBody>
                  <a:tcPr/>
                </a:tc>
              </a:tr>
              <a:tr h="1146659">
                <a:tc rowSpan="3">
                  <a:txBody>
                    <a:bodyPr/>
                    <a:lstStyle/>
                    <a:p>
                      <a:pPr algn="ctr" rtl="0">
                        <a:lnSpc>
                          <a:spcPct val="115000"/>
                        </a:lnSpc>
                        <a:spcAft>
                          <a:spcPts val="1000"/>
                        </a:spcAft>
                        <a:tabLst>
                          <a:tab pos="1889760" algn="r"/>
                        </a:tabLst>
                      </a:pPr>
                      <a:r>
                        <a:rPr lang="en-US" sz="2800" b="1" kern="1200" dirty="0" smtClean="0">
                          <a:solidFill>
                            <a:schemeClr val="dk1"/>
                          </a:solidFill>
                          <a:latin typeface="Times New Roman" pitchFamily="18" charset="0"/>
                          <a:ea typeface="+mn-ea"/>
                          <a:cs typeface="Times New Roman" pitchFamily="18" charset="0"/>
                        </a:rPr>
                        <a:t>Attitude</a:t>
                      </a:r>
                    </a:p>
                  </a:txBody>
                  <a:tcPr marL="63919" marR="63919" marT="0" marB="0" vert="vert270" anchor="ctr"/>
                </a:tc>
                <a:tc>
                  <a:txBody>
                    <a:bodyPr/>
                    <a:lstStyle/>
                    <a:p>
                      <a:pPr marL="83820" algn="ctr" rtl="0">
                        <a:lnSpc>
                          <a:spcPct val="115000"/>
                        </a:lnSpc>
                        <a:spcAft>
                          <a:spcPts val="1000"/>
                        </a:spcAft>
                        <a:tabLst>
                          <a:tab pos="1889760" algn="r"/>
                        </a:tabLst>
                      </a:pPr>
                      <a:r>
                        <a:rPr lang="en-US" sz="1800" dirty="0">
                          <a:latin typeface="Times New Roman" pitchFamily="18" charset="0"/>
                          <a:cs typeface="Times New Roman" pitchFamily="18" charset="0"/>
                        </a:rPr>
                        <a:t>Before </a:t>
                      </a:r>
                    </a:p>
                    <a:p>
                      <a:pPr marL="121920" algn="ctr" rtl="0">
                        <a:lnSpc>
                          <a:spcPct val="115000"/>
                        </a:lnSpc>
                        <a:spcAft>
                          <a:spcPts val="1000"/>
                        </a:spcAft>
                        <a:tabLst>
                          <a:tab pos="1889760" algn="r"/>
                        </a:tabLst>
                      </a:pPr>
                      <a:r>
                        <a:rPr lang="en-US" sz="1800" dirty="0">
                          <a:latin typeface="Times New Roman" pitchFamily="18" charset="0"/>
                          <a:cs typeface="Times New Roman" pitchFamily="18" charset="0"/>
                        </a:rPr>
                        <a:t>Immediately </a:t>
                      </a:r>
                      <a:endParaRPr lang="en-US" sz="1800" dirty="0">
                        <a:latin typeface="Times New Roman" pitchFamily="18" charset="0"/>
                        <a:ea typeface="Calibri"/>
                        <a:cs typeface="Times New Roman" pitchFamily="18" charset="0"/>
                      </a:endParaRPr>
                    </a:p>
                  </a:txBody>
                  <a:tcPr marL="63919" marR="63919" marT="0" marB="0" anchor="ctr">
                    <a:solidFill>
                      <a:schemeClr val="accent6">
                        <a:lumMod val="40000"/>
                        <a:lumOff val="60000"/>
                      </a:schemeClr>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23.25</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25.97</a:t>
                      </a:r>
                    </a:p>
                  </a:txBody>
                  <a:tcPr marL="68580" marR="68580" marT="0" marB="0" anchor="ctr">
                    <a:solidFill>
                      <a:schemeClr val="accent6">
                        <a:lumMod val="40000"/>
                        <a:lumOff val="60000"/>
                      </a:schemeClr>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5,88</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2.98</a:t>
                      </a:r>
                    </a:p>
                  </a:txBody>
                  <a:tcPr marL="68580" marR="68580" marT="0" marB="0" anchor="ctr">
                    <a:solidFill>
                      <a:schemeClr val="accent6">
                        <a:lumMod val="40000"/>
                        <a:lumOff val="60000"/>
                      </a:schemeClr>
                    </a:solidFill>
                  </a:tcPr>
                </a:tc>
                <a:tc>
                  <a:txBody>
                    <a:bodyPr/>
                    <a:lstStyle/>
                    <a:p>
                      <a:pPr algn="ctr" rtl="0">
                        <a:lnSpc>
                          <a:spcPct val="115000"/>
                        </a:lnSpc>
                        <a:spcAft>
                          <a:spcPts val="1000"/>
                        </a:spcAft>
                      </a:pPr>
                      <a:r>
                        <a:rPr lang="en-US" sz="1800" dirty="0" smtClean="0">
                          <a:latin typeface="Times New Roman" pitchFamily="18" charset="0"/>
                          <a:cs typeface="Times New Roman" pitchFamily="18" charset="0"/>
                        </a:rPr>
                        <a:t>0.0001**</a:t>
                      </a:r>
                      <a:endParaRPr lang="en-US" sz="1800" dirty="0">
                        <a:latin typeface="Times New Roman" pitchFamily="18" charset="0"/>
                        <a:ea typeface="Calibri"/>
                        <a:cs typeface="Times New Roman" pitchFamily="18" charset="0"/>
                      </a:endParaRPr>
                    </a:p>
                  </a:txBody>
                  <a:tcPr marL="68580" marR="68580" marT="0" marB="0" anchor="ctr">
                    <a:solidFill>
                      <a:schemeClr val="accent6">
                        <a:lumMod val="40000"/>
                        <a:lumOff val="60000"/>
                      </a:schemeClr>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24.46</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19.72</a:t>
                      </a:r>
                    </a:p>
                  </a:txBody>
                  <a:tcPr marL="68580" marR="68580" marT="0" marB="0" anchor="ctr">
                    <a:solidFill>
                      <a:schemeClr val="accent6">
                        <a:lumMod val="40000"/>
                        <a:lumOff val="60000"/>
                      </a:schemeClr>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4.06</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3.36</a:t>
                      </a:r>
                    </a:p>
                  </a:txBody>
                  <a:tcPr marL="68580" marR="68580" marT="0" marB="0" anchor="ctr">
                    <a:solidFill>
                      <a:schemeClr val="accent6">
                        <a:lumMod val="40000"/>
                        <a:lumOff val="60000"/>
                      </a:schemeClr>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0.063</a:t>
                      </a:r>
                    </a:p>
                  </a:txBody>
                  <a:tcPr marL="68580" marR="68580" marT="0" marB="0" anchor="ctr">
                    <a:solidFill>
                      <a:schemeClr val="accent6">
                        <a:lumMod val="40000"/>
                        <a:lumOff val="60000"/>
                      </a:schemeClr>
                    </a:solidFill>
                  </a:tcPr>
                </a:tc>
              </a:tr>
              <a:tr h="1564501">
                <a:tc vMerge="1">
                  <a:txBody>
                    <a:bodyPr/>
                    <a:lstStyle/>
                    <a:p>
                      <a:pPr rtl="1"/>
                      <a:endParaRPr lang="fa-IR"/>
                    </a:p>
                  </a:txBody>
                  <a:tcPr/>
                </a:tc>
                <a:tc>
                  <a:txBody>
                    <a:bodyPr/>
                    <a:lstStyle/>
                    <a:p>
                      <a:pPr marL="83820" algn="ctr" rtl="0">
                        <a:lnSpc>
                          <a:spcPct val="115000"/>
                        </a:lnSpc>
                        <a:spcAft>
                          <a:spcPts val="1000"/>
                        </a:spcAft>
                        <a:tabLst>
                          <a:tab pos="1889760" algn="r"/>
                        </a:tabLst>
                      </a:pPr>
                      <a:r>
                        <a:rPr lang="en-US" sz="1800" dirty="0">
                          <a:latin typeface="Times New Roman" pitchFamily="18" charset="0"/>
                          <a:cs typeface="Times New Roman" pitchFamily="18" charset="0"/>
                        </a:rPr>
                        <a:t>Before </a:t>
                      </a:r>
                    </a:p>
                    <a:p>
                      <a:pPr marL="83820" algn="ctr" rtl="0">
                        <a:lnSpc>
                          <a:spcPct val="115000"/>
                        </a:lnSpc>
                        <a:spcAft>
                          <a:spcPts val="1000"/>
                        </a:spcAft>
                        <a:tabLst>
                          <a:tab pos="1889760" algn="r"/>
                        </a:tabLst>
                      </a:pPr>
                      <a:r>
                        <a:rPr lang="en-US" sz="1800" dirty="0">
                          <a:latin typeface="Times New Roman" pitchFamily="18" charset="0"/>
                          <a:cs typeface="Times New Roman" pitchFamily="18" charset="0"/>
                        </a:rPr>
                        <a:t>Three month after</a:t>
                      </a:r>
                      <a:endParaRPr lang="en-US" sz="1800" dirty="0">
                        <a:latin typeface="Times New Roman" pitchFamily="18" charset="0"/>
                        <a:ea typeface="Calibri"/>
                        <a:cs typeface="Times New Roman" pitchFamily="18" charset="0"/>
                      </a:endParaRPr>
                    </a:p>
                  </a:txBody>
                  <a:tcPr marL="63919" marR="63919" marT="0" marB="0" anchor="ct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23.25</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25.56</a:t>
                      </a:r>
                    </a:p>
                  </a:txBody>
                  <a:tcPr marL="68580" marR="68580" marT="0" marB="0" anchor="ct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5.88</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2.84</a:t>
                      </a:r>
                    </a:p>
                  </a:txBody>
                  <a:tcPr marL="68580" marR="68580" marT="0" marB="0" anchor="ctr"/>
                </a:tc>
                <a:tc>
                  <a:txBody>
                    <a:bodyPr/>
                    <a:lstStyle/>
                    <a:p>
                      <a:pPr algn="ctr" rtl="0">
                        <a:lnSpc>
                          <a:spcPct val="115000"/>
                        </a:lnSpc>
                        <a:spcAft>
                          <a:spcPts val="1000"/>
                        </a:spcAft>
                      </a:pPr>
                      <a:r>
                        <a:rPr lang="en-US" sz="1800" kern="1200" dirty="0" smtClean="0">
                          <a:solidFill>
                            <a:schemeClr val="dk1"/>
                          </a:solidFill>
                          <a:latin typeface="Times New Roman" pitchFamily="18" charset="0"/>
                          <a:ea typeface="+mn-ea"/>
                          <a:cs typeface="Times New Roman" pitchFamily="18" charset="0"/>
                        </a:rPr>
                        <a:t>0.017</a:t>
                      </a:r>
                      <a:r>
                        <a:rPr lang="en-US" sz="1800" dirty="0" smtClean="0">
                          <a:latin typeface="Times New Roman" pitchFamily="18" charset="0"/>
                          <a:cs typeface="Times New Roman" pitchFamily="18" charset="0"/>
                        </a:rPr>
                        <a:t>*</a:t>
                      </a:r>
                      <a:endParaRPr lang="en-US" sz="1800" kern="1200" dirty="0">
                        <a:solidFill>
                          <a:schemeClr val="dk1"/>
                        </a:solidFill>
                        <a:latin typeface="Times New Roman" pitchFamily="18" charset="0"/>
                        <a:ea typeface="+mn-ea"/>
                        <a:cs typeface="Times New Roman" pitchFamily="18" charset="0"/>
                      </a:endParaRPr>
                    </a:p>
                  </a:txBody>
                  <a:tcPr marL="68580" marR="68580" marT="0" marB="0" anchor="ct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24.46</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24.56</a:t>
                      </a:r>
                    </a:p>
                  </a:txBody>
                  <a:tcPr marL="68580" marR="68580" marT="0" marB="0" anchor="ct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4.06</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3.83</a:t>
                      </a:r>
                    </a:p>
                  </a:txBody>
                  <a:tcPr marL="68580" marR="68580" marT="0" marB="0" anchor="ct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0.052</a:t>
                      </a:r>
                    </a:p>
                  </a:txBody>
                  <a:tcPr marL="68580" marR="68580" marT="0" marB="0" anchor="ctr"/>
                </a:tc>
              </a:tr>
              <a:tr h="1564501">
                <a:tc vMerge="1">
                  <a:txBody>
                    <a:bodyPr/>
                    <a:lstStyle/>
                    <a:p>
                      <a:pPr rtl="1"/>
                      <a:endParaRPr lang="fa-IR"/>
                    </a:p>
                  </a:txBody>
                  <a:tcPr/>
                </a:tc>
                <a:tc>
                  <a:txBody>
                    <a:bodyPr/>
                    <a:lstStyle/>
                    <a:p>
                      <a:pPr marL="121920" algn="ctr" rtl="0">
                        <a:lnSpc>
                          <a:spcPct val="115000"/>
                        </a:lnSpc>
                        <a:spcAft>
                          <a:spcPts val="1000"/>
                        </a:spcAft>
                        <a:tabLst>
                          <a:tab pos="1889760" algn="r"/>
                        </a:tabLst>
                      </a:pPr>
                      <a:r>
                        <a:rPr lang="en-US" sz="1800" dirty="0">
                          <a:latin typeface="Times New Roman" pitchFamily="18" charset="0"/>
                          <a:cs typeface="Times New Roman" pitchFamily="18" charset="0"/>
                        </a:rPr>
                        <a:t>Immediately </a:t>
                      </a:r>
                    </a:p>
                    <a:p>
                      <a:pPr marL="121920" algn="ctr" rtl="0">
                        <a:lnSpc>
                          <a:spcPct val="115000"/>
                        </a:lnSpc>
                        <a:spcAft>
                          <a:spcPts val="1000"/>
                        </a:spcAft>
                        <a:tabLst>
                          <a:tab pos="1889760" algn="r"/>
                        </a:tabLst>
                      </a:pPr>
                      <a:r>
                        <a:rPr lang="en-US" sz="1800" dirty="0">
                          <a:latin typeface="Times New Roman" pitchFamily="18" charset="0"/>
                          <a:cs typeface="Times New Roman" pitchFamily="18" charset="0"/>
                        </a:rPr>
                        <a:t>Three month after </a:t>
                      </a:r>
                      <a:endParaRPr lang="en-US" sz="1800" dirty="0">
                        <a:latin typeface="Times New Roman" pitchFamily="18" charset="0"/>
                        <a:ea typeface="Calibri"/>
                        <a:cs typeface="Times New Roman" pitchFamily="18" charset="0"/>
                      </a:endParaRPr>
                    </a:p>
                  </a:txBody>
                  <a:tcPr marL="63919" marR="63919" marT="0" marB="0" anchor="ctr">
                    <a:solidFill>
                      <a:srgbClr val="00B050"/>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25.97</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25.56</a:t>
                      </a:r>
                    </a:p>
                  </a:txBody>
                  <a:tcPr marL="68580" marR="68580" marT="0" marB="0" anchor="ctr">
                    <a:solidFill>
                      <a:srgbClr val="00B050"/>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2.98</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2.84</a:t>
                      </a:r>
                    </a:p>
                  </a:txBody>
                  <a:tcPr marL="68580" marR="68580" marT="0" marB="0" anchor="ctr">
                    <a:solidFill>
                      <a:srgbClr val="00B050"/>
                    </a:solidFill>
                  </a:tcPr>
                </a:tc>
                <a:tc>
                  <a:txBody>
                    <a:bodyPr/>
                    <a:lstStyle/>
                    <a:p>
                      <a:pPr algn="ctr" rtl="0">
                        <a:lnSpc>
                          <a:spcPct val="115000"/>
                        </a:lnSpc>
                        <a:spcAft>
                          <a:spcPts val="1000"/>
                        </a:spcAft>
                      </a:pPr>
                      <a:r>
                        <a:rPr lang="en-US" sz="1800" kern="1200" dirty="0" smtClean="0">
                          <a:solidFill>
                            <a:schemeClr val="dk1"/>
                          </a:solidFill>
                          <a:latin typeface="Times New Roman" pitchFamily="18" charset="0"/>
                          <a:ea typeface="+mn-ea"/>
                          <a:cs typeface="Times New Roman" pitchFamily="18" charset="0"/>
                        </a:rPr>
                        <a:t>0.032</a:t>
                      </a:r>
                      <a:r>
                        <a:rPr lang="en-US" sz="1800" dirty="0" smtClean="0">
                          <a:latin typeface="Times New Roman" pitchFamily="18" charset="0"/>
                          <a:cs typeface="Times New Roman" pitchFamily="18" charset="0"/>
                        </a:rPr>
                        <a:t>*</a:t>
                      </a:r>
                      <a:endParaRPr lang="en-US" sz="1800" kern="1200" dirty="0">
                        <a:solidFill>
                          <a:schemeClr val="dk1"/>
                        </a:solidFill>
                        <a:latin typeface="Times New Roman" pitchFamily="18" charset="0"/>
                        <a:ea typeface="+mn-ea"/>
                        <a:cs typeface="Times New Roman" pitchFamily="18" charset="0"/>
                      </a:endParaRPr>
                    </a:p>
                  </a:txBody>
                  <a:tcPr marL="68580" marR="68580" marT="0" marB="0" anchor="ctr">
                    <a:solidFill>
                      <a:srgbClr val="00B050"/>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24.77</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24.56</a:t>
                      </a:r>
                    </a:p>
                  </a:txBody>
                  <a:tcPr marL="68580" marR="68580" marT="0" marB="0" anchor="ctr">
                    <a:solidFill>
                      <a:srgbClr val="00B050"/>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3.36</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3.83</a:t>
                      </a:r>
                    </a:p>
                  </a:txBody>
                  <a:tcPr marL="68580" marR="68580" marT="0" marB="0" anchor="ctr">
                    <a:solidFill>
                      <a:srgbClr val="00B050"/>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0.063</a:t>
                      </a:r>
                    </a:p>
                  </a:txBody>
                  <a:tcPr marL="68580" marR="68580" marT="0" marB="0" anchor="ctr">
                    <a:solidFill>
                      <a:srgbClr val="00B050"/>
                    </a:solidFill>
                  </a:tcPr>
                </a:tc>
              </a:tr>
            </a:tbl>
          </a:graphicData>
        </a:graphic>
      </p:graphicFrame>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results</a:t>
            </a:r>
            <a:endParaRPr lang="fa-IR" b="1" dirty="0">
              <a:latin typeface="Times New Roman" pitchFamily="18" charset="0"/>
              <a:cs typeface="Times New Roman" pitchFamily="18" charset="0"/>
            </a:endParaRPr>
          </a:p>
        </p:txBody>
      </p:sp>
      <p:graphicFrame>
        <p:nvGraphicFramePr>
          <p:cNvPr id="7" name="Content Placeholder 3"/>
          <p:cNvGraphicFramePr>
            <a:graphicFrameLocks/>
          </p:cNvGraphicFramePr>
          <p:nvPr/>
        </p:nvGraphicFramePr>
        <p:xfrm>
          <a:off x="0" y="1496291"/>
          <a:ext cx="9144000" cy="5361709"/>
        </p:xfrm>
        <a:graphic>
          <a:graphicData uri="http://schemas.openxmlformats.org/drawingml/2006/table">
            <a:tbl>
              <a:tblPr>
                <a:tableStyleId>{D7AC3CCA-C797-4891-BE02-D94E43425B78}</a:tableStyleId>
              </a:tblPr>
              <a:tblGrid>
                <a:gridCol w="710379"/>
                <a:gridCol w="2180139"/>
                <a:gridCol w="1016464"/>
                <a:gridCol w="1104405"/>
                <a:gridCol w="1056904"/>
                <a:gridCol w="1072272"/>
                <a:gridCol w="832862"/>
                <a:gridCol w="1170575"/>
              </a:tblGrid>
              <a:tr h="2439167">
                <a:tc gridSpan="2">
                  <a:txBody>
                    <a:bodyPr/>
                    <a:lstStyle/>
                    <a:p>
                      <a:pPr lvl="4" algn="ctr" rtl="0">
                        <a:lnSpc>
                          <a:spcPct val="115000"/>
                        </a:lnSpc>
                        <a:spcAft>
                          <a:spcPts val="1000"/>
                        </a:spcAft>
                      </a:pPr>
                      <a:r>
                        <a:rPr lang="en-US" sz="1600" b="1" dirty="0" smtClean="0">
                          <a:latin typeface="Times New Roman" pitchFamily="18" charset="0"/>
                          <a:cs typeface="Times New Roman" pitchFamily="18" charset="0"/>
                        </a:rPr>
                        <a:t>                       </a:t>
                      </a:r>
                      <a:r>
                        <a:rPr lang="en-US" sz="1600" b="1" baseline="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Groups     </a:t>
                      </a:r>
                      <a:r>
                        <a:rPr lang="fa-IR"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endParaRPr lang="en-US" sz="1600" b="1" dirty="0">
                        <a:latin typeface="Times New Roman" pitchFamily="18" charset="0"/>
                        <a:cs typeface="Times New Roman" pitchFamily="18" charset="0"/>
                      </a:endParaRPr>
                    </a:p>
                    <a:p>
                      <a:pPr algn="l" rtl="0">
                        <a:lnSpc>
                          <a:spcPct val="115000"/>
                        </a:lnSpc>
                        <a:spcAft>
                          <a:spcPts val="1000"/>
                        </a:spcAft>
                      </a:pPr>
                      <a:r>
                        <a:rPr lang="en-US" sz="1600" b="1" dirty="0">
                          <a:latin typeface="Times New Roman" pitchFamily="18" charset="0"/>
                          <a:cs typeface="Times New Roman" pitchFamily="18" charset="0"/>
                        </a:rPr>
                        <a:t>Variables                              </a:t>
                      </a:r>
                      <a:endParaRPr lang="en-US" sz="16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gridSpan="3">
                  <a:txBody>
                    <a:bodyPr/>
                    <a:lstStyle/>
                    <a:p>
                      <a:pPr algn="ctr" rtl="0">
                        <a:lnSpc>
                          <a:spcPct val="115000"/>
                        </a:lnSpc>
                        <a:spcAft>
                          <a:spcPts val="1000"/>
                        </a:spcAft>
                      </a:pPr>
                      <a:r>
                        <a:rPr lang="en-US" sz="1600" b="1" dirty="0" smtClean="0">
                          <a:latin typeface="Times New Roman" pitchFamily="18" charset="0"/>
                          <a:cs typeface="Times New Roman" pitchFamily="18" charset="0"/>
                        </a:rPr>
                        <a:t>Case</a:t>
                      </a:r>
                      <a:endParaRPr lang="en-US" sz="1600" b="1" dirty="0">
                        <a:latin typeface="Times New Roman" pitchFamily="18" charset="0"/>
                        <a:cs typeface="Times New Roman" pitchFamily="18" charset="0"/>
                      </a:endParaRPr>
                    </a:p>
                    <a:p>
                      <a:pPr algn="ctr" rtl="0">
                        <a:lnSpc>
                          <a:spcPct val="115000"/>
                        </a:lnSpc>
                        <a:spcAft>
                          <a:spcPts val="1000"/>
                        </a:spcAft>
                      </a:pPr>
                      <a:r>
                        <a:rPr lang="en-US" sz="1600" b="1" dirty="0">
                          <a:latin typeface="Times New Roman" pitchFamily="18" charset="0"/>
                          <a:cs typeface="Times New Roman" pitchFamily="18" charset="0"/>
                        </a:rPr>
                        <a:t>Mean                  SD                    P</a:t>
                      </a:r>
                      <a:endParaRPr lang="en-US" sz="16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hMerge="1">
                  <a:txBody>
                    <a:bodyPr/>
                    <a:lstStyle/>
                    <a:p>
                      <a:pPr rtl="1"/>
                      <a:endParaRPr lang="fa-IR"/>
                    </a:p>
                  </a:txBody>
                  <a:tcPr/>
                </a:tc>
                <a:tc gridSpan="3">
                  <a:txBody>
                    <a:bodyPr/>
                    <a:lstStyle/>
                    <a:p>
                      <a:pPr algn="ctr" rtl="0">
                        <a:lnSpc>
                          <a:spcPct val="115000"/>
                        </a:lnSpc>
                        <a:spcAft>
                          <a:spcPts val="1000"/>
                        </a:spcAft>
                      </a:pPr>
                      <a:r>
                        <a:rPr lang="en-US" sz="1600" b="1" dirty="0">
                          <a:latin typeface="Times New Roman" pitchFamily="18" charset="0"/>
                          <a:cs typeface="Times New Roman" pitchFamily="18" charset="0"/>
                        </a:rPr>
                        <a:t>Control</a:t>
                      </a:r>
                    </a:p>
                    <a:p>
                      <a:pPr algn="ctr" rtl="0">
                        <a:lnSpc>
                          <a:spcPct val="115000"/>
                        </a:lnSpc>
                        <a:spcAft>
                          <a:spcPts val="1000"/>
                        </a:spcAft>
                        <a:tabLst>
                          <a:tab pos="1889760" algn="r"/>
                        </a:tabLst>
                      </a:pPr>
                      <a:r>
                        <a:rPr lang="en-US" sz="1600" b="1" dirty="0">
                          <a:latin typeface="Times New Roman" pitchFamily="18" charset="0"/>
                          <a:cs typeface="Times New Roman" pitchFamily="18" charset="0"/>
                        </a:rPr>
                        <a:t>Mean                   SD                    P</a:t>
                      </a:r>
                      <a:endParaRPr lang="en-US" sz="1600" b="1" dirty="0">
                        <a:latin typeface="Times New Roman" pitchFamily="18" charset="0"/>
                        <a:ea typeface="Calibri"/>
                        <a:cs typeface="Times New Roman" pitchFamily="18" charset="0"/>
                      </a:endParaRPr>
                    </a:p>
                  </a:txBody>
                  <a:tcPr marL="63919" marR="63919" marT="0" marB="0" anchor="ctr"/>
                </a:tc>
                <a:tc hMerge="1">
                  <a:txBody>
                    <a:bodyPr/>
                    <a:lstStyle/>
                    <a:p>
                      <a:pPr rtl="1"/>
                      <a:endParaRPr lang="fa-IR"/>
                    </a:p>
                  </a:txBody>
                  <a:tcPr/>
                </a:tc>
                <a:tc hMerge="1">
                  <a:txBody>
                    <a:bodyPr/>
                    <a:lstStyle/>
                    <a:p>
                      <a:pPr rtl="1"/>
                      <a:endParaRPr lang="fa-IR"/>
                    </a:p>
                  </a:txBody>
                  <a:tcPr/>
                </a:tc>
              </a:tr>
              <a:tr h="2922542">
                <a:tc>
                  <a:txBody>
                    <a:bodyPr/>
                    <a:lstStyle/>
                    <a:p>
                      <a:pPr algn="ctr" rtl="0">
                        <a:lnSpc>
                          <a:spcPct val="115000"/>
                        </a:lnSpc>
                        <a:spcAft>
                          <a:spcPts val="1000"/>
                        </a:spcAft>
                        <a:tabLst>
                          <a:tab pos="1889760" algn="r"/>
                        </a:tabLst>
                      </a:pPr>
                      <a:r>
                        <a:rPr lang="en-US" sz="2800" b="1" kern="1200" dirty="0" smtClean="0">
                          <a:solidFill>
                            <a:schemeClr val="dk1"/>
                          </a:solidFill>
                          <a:latin typeface="Times New Roman" pitchFamily="18" charset="0"/>
                          <a:ea typeface="+mn-ea"/>
                          <a:cs typeface="Times New Roman" pitchFamily="18" charset="0"/>
                        </a:rPr>
                        <a:t>Practice</a:t>
                      </a:r>
                    </a:p>
                  </a:txBody>
                  <a:tcPr marL="63919" marR="63919" marT="0" marB="0" vert="vert270" anchor="ctr">
                    <a:lnB w="12700" cap="flat" cmpd="sng" algn="ctr">
                      <a:solidFill>
                        <a:schemeClr val="tx1"/>
                      </a:solidFill>
                      <a:prstDash val="solid"/>
                      <a:round/>
                      <a:headEnd type="none" w="med" len="med"/>
                      <a:tailEnd type="none" w="med" len="med"/>
                    </a:lnB>
                  </a:tcPr>
                </a:tc>
                <a:tc>
                  <a:txBody>
                    <a:bodyPr/>
                    <a:lstStyle/>
                    <a:p>
                      <a:pPr marL="83820" algn="ctr" rtl="0">
                        <a:lnSpc>
                          <a:spcPct val="115000"/>
                        </a:lnSpc>
                        <a:spcAft>
                          <a:spcPts val="1000"/>
                        </a:spcAft>
                        <a:tabLst>
                          <a:tab pos="1889760" algn="r"/>
                        </a:tabLst>
                      </a:pPr>
                      <a:r>
                        <a:rPr lang="en-US" sz="1800" dirty="0">
                          <a:latin typeface="Times New Roman" pitchFamily="18" charset="0"/>
                          <a:cs typeface="Times New Roman" pitchFamily="18" charset="0"/>
                        </a:rPr>
                        <a:t>Before </a:t>
                      </a:r>
                    </a:p>
                    <a:p>
                      <a:pPr marL="83820" algn="ctr" rtl="0">
                        <a:lnSpc>
                          <a:spcPct val="115000"/>
                        </a:lnSpc>
                        <a:spcAft>
                          <a:spcPts val="1000"/>
                        </a:spcAft>
                        <a:tabLst>
                          <a:tab pos="1889760" algn="r"/>
                        </a:tabLst>
                      </a:pPr>
                      <a:r>
                        <a:rPr lang="en-US" sz="1800" dirty="0">
                          <a:latin typeface="Times New Roman" pitchFamily="18" charset="0"/>
                          <a:cs typeface="Times New Roman" pitchFamily="18" charset="0"/>
                        </a:rPr>
                        <a:t>Three month after</a:t>
                      </a:r>
                      <a:endParaRPr lang="en-US" sz="1800" dirty="0">
                        <a:latin typeface="Times New Roman" pitchFamily="18" charset="0"/>
                        <a:ea typeface="Calibri"/>
                        <a:cs typeface="Times New Roman" pitchFamily="18" charset="0"/>
                      </a:endParaRPr>
                    </a:p>
                  </a:txBody>
                  <a:tcPr marL="63919" marR="63919" marT="0" marB="0" anchor="ctr">
                    <a:lnT w="12700" cap="flat" cmpd="sng" algn="ctr">
                      <a:solidFill>
                        <a:schemeClr val="tx1"/>
                      </a:solidFill>
                      <a:prstDash val="solid"/>
                      <a:round/>
                      <a:headEnd type="none" w="med" len="med"/>
                      <a:tailEnd type="none" w="med" len="med"/>
                    </a:lnT>
                    <a:solidFill>
                      <a:srgbClr val="00B050"/>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7.97</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9.43</a:t>
                      </a:r>
                    </a:p>
                  </a:txBody>
                  <a:tcPr marL="68580" marR="68580" marT="0" marB="0" anchor="ctr">
                    <a:solidFill>
                      <a:srgbClr val="00B050"/>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2.37</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1.74</a:t>
                      </a:r>
                    </a:p>
                  </a:txBody>
                  <a:tcPr marL="68580" marR="68580" marT="0" marB="0" anchor="ctr">
                    <a:solidFill>
                      <a:srgbClr val="00B050"/>
                    </a:solidFill>
                  </a:tcPr>
                </a:tc>
                <a:tc>
                  <a:txBody>
                    <a:bodyPr/>
                    <a:lstStyle/>
                    <a:p>
                      <a:pPr algn="ctr" rtl="0">
                        <a:lnSpc>
                          <a:spcPct val="115000"/>
                        </a:lnSpc>
                        <a:spcAft>
                          <a:spcPts val="1000"/>
                        </a:spcAft>
                      </a:pPr>
                      <a:r>
                        <a:rPr lang="en-US" sz="1800" kern="1200" dirty="0" smtClean="0">
                          <a:solidFill>
                            <a:schemeClr val="dk1"/>
                          </a:solidFill>
                          <a:latin typeface="Times New Roman" pitchFamily="18" charset="0"/>
                          <a:ea typeface="+mn-ea"/>
                          <a:cs typeface="Times New Roman" pitchFamily="18" charset="0"/>
                        </a:rPr>
                        <a:t>0.0001</a:t>
                      </a:r>
                      <a:r>
                        <a:rPr lang="en-US" sz="1800" dirty="0" smtClean="0">
                          <a:latin typeface="Times New Roman" pitchFamily="18" charset="0"/>
                          <a:cs typeface="Times New Roman" pitchFamily="18" charset="0"/>
                        </a:rPr>
                        <a:t>**</a:t>
                      </a:r>
                      <a:endParaRPr lang="en-US" sz="1800" kern="1200" dirty="0">
                        <a:solidFill>
                          <a:schemeClr val="dk1"/>
                        </a:solidFill>
                        <a:latin typeface="Times New Roman" pitchFamily="18" charset="0"/>
                        <a:ea typeface="+mn-ea"/>
                        <a:cs typeface="Times New Roman" pitchFamily="18" charset="0"/>
                      </a:endParaRPr>
                    </a:p>
                  </a:txBody>
                  <a:tcPr marL="68580" marR="68580" marT="0" marB="0" anchor="ctr">
                    <a:solidFill>
                      <a:srgbClr val="00B050"/>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8.11</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8.23</a:t>
                      </a:r>
                    </a:p>
                  </a:txBody>
                  <a:tcPr marL="68580" marR="68580" marT="0" marB="0" anchor="ctr">
                    <a:solidFill>
                      <a:srgbClr val="00B050"/>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1.85</a:t>
                      </a:r>
                    </a:p>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2.07</a:t>
                      </a:r>
                    </a:p>
                  </a:txBody>
                  <a:tcPr marL="68580" marR="68580" marT="0" marB="0" anchor="ctr">
                    <a:solidFill>
                      <a:srgbClr val="00B050"/>
                    </a:solidFill>
                  </a:tcPr>
                </a:tc>
                <a:tc>
                  <a:txBody>
                    <a:bodyPr/>
                    <a:lstStyle/>
                    <a:p>
                      <a:pPr algn="ctr" rtl="0">
                        <a:lnSpc>
                          <a:spcPct val="115000"/>
                        </a:lnSpc>
                        <a:spcAft>
                          <a:spcPts val="1000"/>
                        </a:spcAft>
                      </a:pPr>
                      <a:r>
                        <a:rPr lang="en-US" sz="1800" kern="1200" dirty="0">
                          <a:solidFill>
                            <a:schemeClr val="dk1"/>
                          </a:solidFill>
                          <a:latin typeface="Times New Roman" pitchFamily="18" charset="0"/>
                          <a:ea typeface="+mn-ea"/>
                          <a:cs typeface="Times New Roman" pitchFamily="18" charset="0"/>
                        </a:rPr>
                        <a:t>0.233</a:t>
                      </a:r>
                    </a:p>
                  </a:txBody>
                  <a:tcPr marL="68580" marR="68580" marT="0" marB="0" anchor="ctr">
                    <a:solidFill>
                      <a:srgbClr val="00B050"/>
                    </a:solidFill>
                  </a:tcPr>
                </a:tc>
              </a:tr>
            </a:tbl>
          </a:graphicData>
        </a:graphic>
      </p:graphicFrame>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77" y="1491076"/>
            <a:ext cx="7006024" cy="1711410"/>
          </a:xfrm>
        </p:spPr>
        <p:txBody>
          <a:bodyPr/>
          <a:lstStyle/>
          <a:p>
            <a:pPr>
              <a:buNone/>
            </a:pPr>
            <a:r>
              <a:rPr lang="en-US" sz="11500" b="1" dirty="0" smtClean="0">
                <a:latin typeface="Times New Roman" pitchFamily="18" charset="0"/>
                <a:cs typeface="Times New Roman" pitchFamily="18" charset="0"/>
              </a:rPr>
              <a:t>Discussion</a:t>
            </a:r>
            <a:endParaRPr lang="fa-IR" sz="11500" b="1" dirty="0" smtClean="0">
              <a:latin typeface="Times New Roman" pitchFamily="18" charset="0"/>
              <a:cs typeface="Times New Roman" pitchFamily="18" charset="0"/>
            </a:endParaRPr>
          </a:p>
        </p:txBody>
      </p:sp>
      <p:pic>
        <p:nvPicPr>
          <p:cNvPr id="18434" name="Picture 2" descr="http://shepmodel.tbzmed.ac.ir/uploads/182/CMS/user/file/3156/00contents/group%20discussion%20SHEP%20model.jpg">
            <a:hlinkClick r:id="rId2"/>
          </p:cNvPr>
          <p:cNvPicPr>
            <a:picLocks noChangeAspect="1" noChangeArrowheads="1"/>
          </p:cNvPicPr>
          <p:nvPr/>
        </p:nvPicPr>
        <p:blipFill>
          <a:blip r:embed="rId3"/>
          <a:srcRect/>
          <a:stretch>
            <a:fillRect/>
          </a:stretch>
        </p:blipFill>
        <p:spPr bwMode="auto">
          <a:xfrm>
            <a:off x="4751471" y="3410693"/>
            <a:ext cx="3743325" cy="3132612"/>
          </a:xfrm>
          <a:prstGeom prst="ellipse">
            <a:avLst/>
          </a:prstGeom>
          <a:ln>
            <a:noFill/>
          </a:ln>
          <a:effectLst>
            <a:softEdge rad="112500"/>
          </a:effectLst>
        </p:spPr>
      </p:pic>
    </p:spTree>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855024"/>
            <a:ext cx="8241476" cy="5271140"/>
          </a:xfrm>
        </p:spPr>
        <p:txBody>
          <a:bodyPr/>
          <a:lstStyle/>
          <a:p>
            <a:pPr algn="just" rtl="0">
              <a:buFont typeface="Wingdings" pitchFamily="2" charset="2"/>
              <a:buChar char="ü"/>
            </a:pPr>
            <a:r>
              <a:rPr lang="en-US" dirty="0" smtClean="0">
                <a:latin typeface="Times New Roman" pitchFamily="18" charset="0"/>
                <a:cs typeface="Times New Roman" pitchFamily="18" charset="0"/>
              </a:rPr>
              <a:t>The education can increase the knowledge but the </a:t>
            </a:r>
            <a:r>
              <a:rPr lang="en-US" b="1" dirty="0" smtClean="0">
                <a:solidFill>
                  <a:srgbClr val="00B050"/>
                </a:solidFill>
                <a:latin typeface="Times New Roman" pitchFamily="18" charset="0"/>
                <a:cs typeface="Times New Roman" pitchFamily="18" charset="0"/>
              </a:rPr>
              <a:t>maintaining </a:t>
            </a:r>
            <a:r>
              <a:rPr lang="en-US" dirty="0" smtClean="0">
                <a:latin typeface="Times New Roman" pitchFamily="18" charset="0"/>
                <a:cs typeface="Times New Roman" pitchFamily="18" charset="0"/>
              </a:rPr>
              <a:t>the level of this awareness is important .</a:t>
            </a:r>
          </a:p>
          <a:p>
            <a:pPr algn="just" rtl="0">
              <a:buFont typeface="Wingdings" pitchFamily="2" charset="2"/>
              <a:buChar char="ü"/>
            </a:pPr>
            <a:r>
              <a:rPr lang="en-US" dirty="0" smtClean="0">
                <a:latin typeface="Times New Roman" pitchFamily="18" charset="0"/>
                <a:cs typeface="Times New Roman" pitchFamily="18" charset="0"/>
              </a:rPr>
              <a:t>The results of this study showed that before education the knowledge of participants about prevention of risk factors of cardiovascular diseases was moderate that after education increased and </a:t>
            </a:r>
            <a:r>
              <a:rPr lang="en-US" b="1" dirty="0" smtClean="0">
                <a:solidFill>
                  <a:srgbClr val="00B050"/>
                </a:solidFill>
                <a:latin typeface="Times New Roman" pitchFamily="18" charset="0"/>
                <a:cs typeface="Times New Roman" pitchFamily="18" charset="0"/>
              </a:rPr>
              <a:t>didn’t decreased after three month. </a:t>
            </a:r>
          </a:p>
          <a:p>
            <a:pPr lvl="3" algn="just" rtl="0">
              <a:spcAft>
                <a:spcPts val="1200"/>
              </a:spcAft>
              <a:buFont typeface="Wingdings" pitchFamily="2" charset="2"/>
              <a:buChar char="ü"/>
            </a:pPr>
            <a:endParaRPr lang="en-US" dirty="0" smtClean="0">
              <a:latin typeface="Times New Roman" pitchFamily="18" charset="0"/>
              <a:cs typeface="Times New Roman" pitchFamily="18" charset="0"/>
            </a:endParaRPr>
          </a:p>
          <a:p>
            <a:pPr lvl="2" algn="just" rtl="0">
              <a:spcAft>
                <a:spcPts val="1200"/>
              </a:spcAft>
              <a:buFont typeface="Wingdings" pitchFamily="2" charset="2"/>
              <a:buChar char="ü"/>
            </a:pPr>
            <a:endParaRPr lang="en-US" dirty="0" smtClean="0">
              <a:latin typeface="Times New Roman" pitchFamily="18" charset="0"/>
              <a:cs typeface="Times New Roman" pitchFamily="18" charset="0"/>
            </a:endParaRPr>
          </a:p>
        </p:txBody>
      </p:sp>
      <p:sp>
        <p:nvSpPr>
          <p:cNvPr id="4"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 Discussion</a:t>
            </a:r>
            <a:endParaRPr lang="fa-IR"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855024"/>
            <a:ext cx="8241476" cy="5271140"/>
          </a:xfrm>
        </p:spPr>
        <p:txBody>
          <a:bodyPr/>
          <a:lstStyle/>
          <a:p>
            <a:pPr algn="just" rtl="0">
              <a:buFont typeface="Wingdings" pitchFamily="2" charset="2"/>
              <a:buChar char="ü"/>
            </a:pPr>
            <a:r>
              <a:rPr lang="en-US" dirty="0" smtClean="0">
                <a:latin typeface="Times New Roman" pitchFamily="18" charset="0"/>
                <a:cs typeface="Times New Roman" pitchFamily="18" charset="0"/>
              </a:rPr>
              <a:t>In another study by Angeles , results showed that education by </a:t>
            </a:r>
            <a:r>
              <a:rPr lang="en-US" b="1" dirty="0" smtClean="0">
                <a:solidFill>
                  <a:srgbClr val="00B050"/>
                </a:solidFill>
                <a:latin typeface="Times New Roman" pitchFamily="18" charset="0"/>
                <a:cs typeface="Times New Roman" pitchFamily="18" charset="0"/>
              </a:rPr>
              <a:t>lecturing increased knowledge </a:t>
            </a:r>
            <a:r>
              <a:rPr lang="en-US" dirty="0" smtClean="0">
                <a:latin typeface="Times New Roman" pitchFamily="18" charset="0"/>
                <a:cs typeface="Times New Roman" pitchFamily="18" charset="0"/>
              </a:rPr>
              <a:t>of participants, but </a:t>
            </a:r>
            <a:r>
              <a:rPr lang="en-US" b="1" dirty="0" smtClean="0">
                <a:solidFill>
                  <a:srgbClr val="FF0000"/>
                </a:solidFill>
                <a:latin typeface="Times New Roman" pitchFamily="18" charset="0"/>
                <a:cs typeface="Times New Roman" pitchFamily="18" charset="0"/>
              </a:rPr>
              <a:t>de</a:t>
            </a:r>
            <a:r>
              <a:rPr lang="en-US" b="1" dirty="0" smtClean="0">
                <a:solidFill>
                  <a:srgbClr val="FF0000"/>
                </a:solidFill>
                <a:latin typeface="Times New Roman" pitchFamily="18" charset="0"/>
                <a:cs typeface="Times New Roman" pitchFamily="18" charset="0"/>
              </a:rPr>
              <a:t>creased after one month</a:t>
            </a:r>
            <a:r>
              <a:rPr lang="en-US" dirty="0" smtClean="0">
                <a:latin typeface="Times New Roman" pitchFamily="18" charset="0"/>
                <a:cs typeface="Times New Roman" pitchFamily="18" charset="0"/>
              </a:rPr>
              <a:t> that is different with our results .perhaps, maintaining the knowledge of our participants, possibly was of our education method was by lecturing, education film, pamphlet. Also we asked chefs to see the film in their free times more and also try to use its recommendations in their work that this caused them to maintain information much time.</a:t>
            </a:r>
          </a:p>
          <a:p>
            <a:pPr lvl="3" algn="just" rtl="0">
              <a:spcAft>
                <a:spcPts val="1200"/>
              </a:spcAft>
              <a:buFont typeface="Wingdings" pitchFamily="2" charset="2"/>
              <a:buChar char="ü"/>
            </a:pPr>
            <a:endParaRPr lang="en-US" dirty="0" smtClean="0">
              <a:latin typeface="Times New Roman" pitchFamily="18" charset="0"/>
              <a:cs typeface="Times New Roman" pitchFamily="18" charset="0"/>
            </a:endParaRPr>
          </a:p>
          <a:p>
            <a:pPr lvl="2" algn="just" rtl="0">
              <a:spcAft>
                <a:spcPts val="1200"/>
              </a:spcAft>
              <a:buFont typeface="Wingdings" pitchFamily="2" charset="2"/>
              <a:buChar char="ü"/>
            </a:pPr>
            <a:endParaRPr lang="en-US" dirty="0" smtClean="0">
              <a:latin typeface="Times New Roman" pitchFamily="18" charset="0"/>
              <a:cs typeface="Times New Roman" pitchFamily="18" charset="0"/>
            </a:endParaRPr>
          </a:p>
        </p:txBody>
      </p:sp>
      <p:sp>
        <p:nvSpPr>
          <p:cNvPr id="4"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 Discussion</a:t>
            </a:r>
            <a:endParaRPr lang="fa-IR"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855024"/>
            <a:ext cx="8241476" cy="5271140"/>
          </a:xfrm>
        </p:spPr>
        <p:txBody>
          <a:bodyPr/>
          <a:lstStyle/>
          <a:p>
            <a:pPr algn="just" rtl="0">
              <a:buFont typeface="Wingdings" pitchFamily="2" charset="2"/>
              <a:buChar char="ü"/>
            </a:pPr>
            <a:r>
              <a:rPr lang="en-US" dirty="0" smtClean="0">
                <a:latin typeface="Times New Roman" pitchFamily="18" charset="0"/>
                <a:cs typeface="Times New Roman" pitchFamily="18" charset="0"/>
              </a:rPr>
              <a:t>The </a:t>
            </a:r>
            <a:r>
              <a:rPr lang="en-US" b="1" dirty="0" smtClean="0">
                <a:solidFill>
                  <a:srgbClr val="FF0000"/>
                </a:solidFill>
                <a:latin typeface="Times New Roman" pitchFamily="18" charset="0"/>
                <a:cs typeface="Times New Roman" pitchFamily="18" charset="0"/>
              </a:rPr>
              <a:t>attitude</a:t>
            </a:r>
            <a:r>
              <a:rPr lang="en-US" dirty="0" smtClean="0">
                <a:latin typeface="Times New Roman" pitchFamily="18" charset="0"/>
                <a:cs typeface="Times New Roman" pitchFamily="18" charset="0"/>
              </a:rPr>
              <a:t> of participants about the effect of foods in cardiovascular diseases was </a:t>
            </a:r>
            <a:r>
              <a:rPr lang="en-US" b="1" dirty="0" smtClean="0">
                <a:solidFill>
                  <a:srgbClr val="FF0000"/>
                </a:solidFill>
                <a:latin typeface="Times New Roman" pitchFamily="18" charset="0"/>
                <a:cs typeface="Times New Roman" pitchFamily="18" charset="0"/>
              </a:rPr>
              <a:t>good that after education </a:t>
            </a:r>
            <a:r>
              <a:rPr lang="en-US" dirty="0" smtClean="0">
                <a:latin typeface="Times New Roman" pitchFamily="18" charset="0"/>
                <a:cs typeface="Times New Roman" pitchFamily="18" charset="0"/>
              </a:rPr>
              <a:t>and three month after that was not changed. In a study attitude of participants was not good and they did not try to give healthy foods to customers .</a:t>
            </a:r>
          </a:p>
          <a:p>
            <a:pPr lvl="3" algn="just" rtl="0">
              <a:spcAft>
                <a:spcPts val="1200"/>
              </a:spcAft>
              <a:buFont typeface="Wingdings" pitchFamily="2" charset="2"/>
              <a:buChar char="ü"/>
            </a:pPr>
            <a:endParaRPr lang="en-US" dirty="0" smtClean="0">
              <a:latin typeface="Times New Roman" pitchFamily="18" charset="0"/>
              <a:cs typeface="Times New Roman" pitchFamily="18" charset="0"/>
            </a:endParaRPr>
          </a:p>
          <a:p>
            <a:pPr lvl="2" algn="just" rtl="0">
              <a:spcAft>
                <a:spcPts val="1200"/>
              </a:spcAft>
              <a:buFont typeface="Wingdings" pitchFamily="2" charset="2"/>
              <a:buChar char="ü"/>
            </a:pPr>
            <a:endParaRPr lang="en-US" dirty="0" smtClean="0">
              <a:latin typeface="Times New Roman" pitchFamily="18" charset="0"/>
              <a:cs typeface="Times New Roman" pitchFamily="18" charset="0"/>
            </a:endParaRPr>
          </a:p>
        </p:txBody>
      </p:sp>
      <p:sp>
        <p:nvSpPr>
          <p:cNvPr id="4"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 Discussion</a:t>
            </a:r>
            <a:endParaRPr lang="fa-IR"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855024"/>
            <a:ext cx="8241476" cy="5271140"/>
          </a:xfrm>
        </p:spPr>
        <p:txBody>
          <a:bodyPr/>
          <a:lstStyle/>
          <a:p>
            <a:pPr algn="just" rtl="0">
              <a:buFont typeface="Wingdings" pitchFamily="2" charset="2"/>
              <a:buChar char="ü"/>
            </a:pPr>
            <a:r>
              <a:rPr lang="en-US" dirty="0" smtClean="0">
                <a:latin typeface="Times New Roman" pitchFamily="18" charset="0"/>
                <a:cs typeface="Times New Roman" pitchFamily="18" charset="0"/>
              </a:rPr>
              <a:t>More than </a:t>
            </a:r>
            <a:r>
              <a:rPr lang="en-US" b="1" dirty="0" smtClean="0">
                <a:solidFill>
                  <a:srgbClr val="00B050"/>
                </a:solidFill>
                <a:latin typeface="Times New Roman" pitchFamily="18" charset="0"/>
                <a:cs typeface="Times New Roman" pitchFamily="18" charset="0"/>
              </a:rPr>
              <a:t>80</a:t>
            </a:r>
            <a:r>
              <a:rPr lang="en-US" b="1" dirty="0" smtClean="0">
                <a:solidFill>
                  <a:srgbClr val="00B050"/>
                </a:solidFill>
                <a:latin typeface="Times New Roman" pitchFamily="18" charset="0"/>
                <a:cs typeface="Times New Roman" pitchFamily="18" charset="0"/>
              </a:rPr>
              <a:t>% </a:t>
            </a:r>
            <a:r>
              <a:rPr lang="en-US" dirty="0" smtClean="0">
                <a:latin typeface="Times New Roman" pitchFamily="18" charset="0"/>
                <a:cs typeface="Times New Roman" pitchFamily="18" charset="0"/>
              </a:rPr>
              <a:t>0f participants knew that </a:t>
            </a:r>
            <a:r>
              <a:rPr lang="en-US" b="1" dirty="0" smtClean="0">
                <a:solidFill>
                  <a:srgbClr val="FF0000"/>
                </a:solidFill>
                <a:latin typeface="Times New Roman" pitchFamily="18" charset="0"/>
                <a:cs typeface="Times New Roman" pitchFamily="18" charset="0"/>
              </a:rPr>
              <a:t>smoking</a:t>
            </a:r>
            <a:r>
              <a:rPr lang="en-US" dirty="0" smtClean="0">
                <a:latin typeface="Times New Roman" pitchFamily="18" charset="0"/>
                <a:cs typeface="Times New Roman" pitchFamily="18" charset="0"/>
              </a:rPr>
              <a:t>, don’t doing </a:t>
            </a:r>
            <a:r>
              <a:rPr lang="en-US" b="1" dirty="0" smtClean="0">
                <a:solidFill>
                  <a:srgbClr val="FF0000"/>
                </a:solidFill>
                <a:latin typeface="Times New Roman" pitchFamily="18" charset="0"/>
                <a:cs typeface="Times New Roman" pitchFamily="18" charset="0"/>
              </a:rPr>
              <a:t>exercise</a:t>
            </a: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obesity</a:t>
            </a:r>
            <a:r>
              <a:rPr lang="en-US" dirty="0" smtClean="0">
                <a:latin typeface="Times New Roman" pitchFamily="18" charset="0"/>
                <a:cs typeface="Times New Roman" pitchFamily="18" charset="0"/>
              </a:rPr>
              <a:t> and </a:t>
            </a:r>
            <a:r>
              <a:rPr lang="en-US" b="1" dirty="0" smtClean="0">
                <a:solidFill>
                  <a:srgbClr val="FF0000"/>
                </a:solidFill>
                <a:latin typeface="Times New Roman" pitchFamily="18" charset="0"/>
                <a:cs typeface="Times New Roman" pitchFamily="18" charset="0"/>
              </a:rPr>
              <a:t>over weigh</a:t>
            </a: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diabetes</a:t>
            </a: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stress</a:t>
            </a:r>
            <a:r>
              <a:rPr lang="en-US" dirty="0" smtClean="0">
                <a:latin typeface="Times New Roman" pitchFamily="18" charset="0"/>
                <a:cs typeface="Times New Roman" pitchFamily="18" charset="0"/>
              </a:rPr>
              <a:t> and </a:t>
            </a:r>
            <a:r>
              <a:rPr lang="en-US" b="1" dirty="0" smtClean="0">
                <a:solidFill>
                  <a:srgbClr val="FF0000"/>
                </a:solidFill>
                <a:latin typeface="Times New Roman" pitchFamily="18" charset="0"/>
                <a:cs typeface="Times New Roman" pitchFamily="18" charset="0"/>
              </a:rPr>
              <a:t>blood pressure </a:t>
            </a:r>
            <a:r>
              <a:rPr lang="en-US" dirty="0" smtClean="0">
                <a:latin typeface="Times New Roman" pitchFamily="18" charset="0"/>
                <a:cs typeface="Times New Roman" pitchFamily="18" charset="0"/>
              </a:rPr>
              <a:t>are strongest risk factors of cardiovascular diseases.  About </a:t>
            </a:r>
            <a:r>
              <a:rPr lang="en-US" b="1" dirty="0" smtClean="0">
                <a:solidFill>
                  <a:srgbClr val="00B050"/>
                </a:solidFill>
                <a:latin typeface="Times New Roman" pitchFamily="18" charset="0"/>
                <a:cs typeface="Times New Roman" pitchFamily="18" charset="0"/>
              </a:rPr>
              <a:t>43%</a:t>
            </a:r>
            <a:r>
              <a:rPr lang="en-US" dirty="0" smtClean="0">
                <a:latin typeface="Times New Roman" pitchFamily="18" charset="0"/>
                <a:cs typeface="Times New Roman" pitchFamily="18" charset="0"/>
              </a:rPr>
              <a:t> of chefs were </a:t>
            </a:r>
            <a:r>
              <a:rPr lang="en-US" b="1" dirty="0" smtClean="0">
                <a:solidFill>
                  <a:srgbClr val="FF0000"/>
                </a:solidFill>
                <a:latin typeface="Times New Roman" pitchFamily="18" charset="0"/>
                <a:cs typeface="Times New Roman" pitchFamily="18" charset="0"/>
              </a:rPr>
              <a:t>fat </a:t>
            </a:r>
            <a:r>
              <a:rPr lang="en-US" dirty="0" smtClean="0">
                <a:latin typeface="Times New Roman" pitchFamily="18" charset="0"/>
                <a:cs typeface="Times New Roman" pitchFamily="18" charset="0"/>
              </a:rPr>
              <a:t>and </a:t>
            </a:r>
            <a:r>
              <a:rPr lang="en-US" b="1" dirty="0" smtClean="0">
                <a:solidFill>
                  <a:srgbClr val="FF0000"/>
                </a:solidFill>
                <a:latin typeface="Times New Roman" pitchFamily="18" charset="0"/>
                <a:cs typeface="Times New Roman" pitchFamily="18" charset="0"/>
              </a:rPr>
              <a:t>over weigh </a:t>
            </a:r>
            <a:r>
              <a:rPr lang="en-US" dirty="0" smtClean="0">
                <a:latin typeface="Times New Roman" pitchFamily="18" charset="0"/>
                <a:cs typeface="Times New Roman" pitchFamily="18" charset="0"/>
              </a:rPr>
              <a:t>and only </a:t>
            </a:r>
            <a:r>
              <a:rPr lang="en-US" b="1" dirty="0" smtClean="0">
                <a:solidFill>
                  <a:srgbClr val="00B050"/>
                </a:solidFill>
                <a:latin typeface="Times New Roman" pitchFamily="18" charset="0"/>
                <a:cs typeface="Times New Roman" pitchFamily="18" charset="0"/>
              </a:rPr>
              <a:t>22%</a:t>
            </a:r>
            <a:r>
              <a:rPr lang="en-US" dirty="0" smtClean="0">
                <a:latin typeface="Times New Roman" pitchFamily="18" charset="0"/>
                <a:cs typeface="Times New Roman" pitchFamily="18" charset="0"/>
              </a:rPr>
              <a:t> of them doing </a:t>
            </a:r>
            <a:r>
              <a:rPr lang="en-US" b="1" dirty="0" smtClean="0">
                <a:solidFill>
                  <a:srgbClr val="FF0000"/>
                </a:solidFill>
                <a:latin typeface="Times New Roman" pitchFamily="18" charset="0"/>
                <a:cs typeface="Times New Roman" pitchFamily="18" charset="0"/>
              </a:rPr>
              <a:t>exercise</a:t>
            </a:r>
            <a:r>
              <a:rPr lang="en-US" b="1"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and more than </a:t>
            </a:r>
            <a:r>
              <a:rPr lang="en-US" b="1" dirty="0" smtClean="0">
                <a:solidFill>
                  <a:srgbClr val="00B050"/>
                </a:solidFill>
                <a:latin typeface="Times New Roman" pitchFamily="18" charset="0"/>
                <a:cs typeface="Times New Roman" pitchFamily="18" charset="0"/>
              </a:rPr>
              <a:t>36%</a:t>
            </a:r>
            <a:r>
              <a:rPr lang="en-US" dirty="0" smtClean="0">
                <a:latin typeface="Times New Roman" pitchFamily="18" charset="0"/>
                <a:cs typeface="Times New Roman" pitchFamily="18" charset="0"/>
              </a:rPr>
              <a:t> of them were </a:t>
            </a:r>
            <a:r>
              <a:rPr lang="en-US" b="1" dirty="0" smtClean="0">
                <a:solidFill>
                  <a:srgbClr val="00B050"/>
                </a:solidFill>
                <a:latin typeface="Times New Roman" pitchFamily="18" charset="0"/>
                <a:cs typeface="Times New Roman" pitchFamily="18" charset="0"/>
              </a:rPr>
              <a:t>smokers</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3" algn="just" rtl="0">
              <a:spcAft>
                <a:spcPts val="1200"/>
              </a:spcAft>
              <a:buFont typeface="Wingdings" pitchFamily="2" charset="2"/>
              <a:buChar char="ü"/>
            </a:pPr>
            <a:endParaRPr lang="en-US" dirty="0" smtClean="0">
              <a:latin typeface="Times New Roman" pitchFamily="18" charset="0"/>
              <a:cs typeface="Times New Roman" pitchFamily="18" charset="0"/>
            </a:endParaRPr>
          </a:p>
          <a:p>
            <a:pPr lvl="2" algn="just" rtl="0">
              <a:spcAft>
                <a:spcPts val="1200"/>
              </a:spcAft>
              <a:buFont typeface="Wingdings" pitchFamily="2" charset="2"/>
              <a:buChar char="ü"/>
            </a:pPr>
            <a:endParaRPr lang="en-US" dirty="0" smtClean="0">
              <a:latin typeface="Times New Roman" pitchFamily="18" charset="0"/>
              <a:cs typeface="Times New Roman" pitchFamily="18" charset="0"/>
            </a:endParaRPr>
          </a:p>
        </p:txBody>
      </p:sp>
      <p:sp>
        <p:nvSpPr>
          <p:cNvPr id="4" name="Title 1"/>
          <p:cNvSpPr>
            <a:spLocks noGrp="1"/>
          </p:cNvSpPr>
          <p:nvPr>
            <p:ph type="title"/>
          </p:nvPr>
        </p:nvSpPr>
        <p:spPr>
          <a:xfrm>
            <a:off x="705716" y="215262"/>
            <a:ext cx="7583261" cy="592260"/>
          </a:xfrm>
        </p:spPr>
        <p:txBody>
          <a:bodyPr/>
          <a:lstStyle/>
          <a:p>
            <a:pPr lvl="2" algn="ctr"/>
            <a:r>
              <a:rPr lang="en-US" b="1" dirty="0" smtClean="0">
                <a:latin typeface="Times New Roman" pitchFamily="18" charset="0"/>
                <a:cs typeface="Times New Roman" pitchFamily="18" charset="0"/>
              </a:rPr>
              <a:t> Discussion</a:t>
            </a:r>
            <a:endParaRPr lang="fa-IR"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66" y="725399"/>
            <a:ext cx="6316662" cy="1143000"/>
          </a:xfrm>
        </p:spPr>
        <p:txBody>
          <a:bodyPr/>
          <a:lstStyle/>
          <a:p>
            <a:endParaRPr lang="fa-IR" dirty="0"/>
          </a:p>
        </p:txBody>
      </p:sp>
      <p:pic>
        <p:nvPicPr>
          <p:cNvPr id="3074" name="Picture 2" descr="I:\طرح تحقیقاتی\پایان نامه\عکس+بیماری قلبی و عروقی\imagesCAJTCC1P.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1"/>
          <p:cNvPicPr>
            <a:picLocks noChangeAspect="1" noChangeArrowheads="1" noCrop="1"/>
          </p:cNvPicPr>
          <p:nvPr/>
        </p:nvPicPr>
        <p:blipFill>
          <a:blip r:embed="rId3"/>
          <a:srcRect/>
          <a:stretch>
            <a:fillRect/>
          </a:stretch>
        </p:blipFill>
        <p:spPr bwMode="auto">
          <a:xfrm>
            <a:off x="0" y="0"/>
            <a:ext cx="5859887" cy="4520485"/>
          </a:xfrm>
          <a:prstGeom prst="rect">
            <a:avLst/>
          </a:prstGeom>
          <a:noFill/>
        </p:spPr>
      </p:pic>
    </p:spTree>
    <p:extLst>
      <p:ext uri="{BB962C8B-B14F-4D97-AF65-F5344CB8AC3E}">
        <p14:creationId xmlns:p14="http://schemas.microsoft.com/office/powerpoint/2010/main" xmlns="" val="276868638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rot="1286958">
            <a:off x="2685113" y="954291"/>
            <a:ext cx="3189007" cy="2311451"/>
          </a:xfrm>
          <a:prstGeom prst="rect">
            <a:avLst/>
          </a:prstGeom>
          <a:ln>
            <a:noFill/>
          </a:ln>
          <a:effectLst>
            <a:softEdge rad="112500"/>
          </a:effectLst>
        </p:spPr>
      </p:pic>
      <p:sp>
        <p:nvSpPr>
          <p:cNvPr id="2" name="Title 1"/>
          <p:cNvSpPr>
            <a:spLocks noGrp="1"/>
          </p:cNvSpPr>
          <p:nvPr>
            <p:ph type="title"/>
          </p:nvPr>
        </p:nvSpPr>
        <p:spPr>
          <a:xfrm>
            <a:off x="753217" y="191512"/>
            <a:ext cx="7583261" cy="592260"/>
          </a:xfrm>
        </p:spPr>
        <p:txBody>
          <a:bodyPr/>
          <a:lstStyle/>
          <a:p>
            <a:pPr algn="ctr"/>
            <a:r>
              <a:rPr lang="en-US" b="1" dirty="0" smtClean="0">
                <a:latin typeface="Times New Roman" pitchFamily="18" charset="0"/>
                <a:cs typeface="Times New Roman" pitchFamily="18" charset="0"/>
              </a:rPr>
              <a:t>Introduction</a:t>
            </a:r>
            <a:endParaRPr lang="fa-IR" dirty="0">
              <a:latin typeface="Times New Roman" pitchFamily="18" charset="0"/>
              <a:cs typeface="Times New Roman" pitchFamily="18" charset="0"/>
            </a:endParaRPr>
          </a:p>
        </p:txBody>
      </p:sp>
      <p:sp>
        <p:nvSpPr>
          <p:cNvPr id="3" name="Content Placeholder 2"/>
          <p:cNvSpPr>
            <a:spLocks noGrp="1"/>
          </p:cNvSpPr>
          <p:nvPr>
            <p:ph idx="1"/>
          </p:nvPr>
        </p:nvSpPr>
        <p:spPr>
          <a:xfrm>
            <a:off x="475013" y="771896"/>
            <a:ext cx="8378907" cy="4926755"/>
          </a:xfrm>
        </p:spPr>
        <p:txBody>
          <a:bodyPr/>
          <a:lstStyle/>
          <a:p>
            <a:pPr algn="ctr">
              <a:buNone/>
            </a:pPr>
            <a:r>
              <a:rPr lang="fa-IR" dirty="0" smtClean="0"/>
              <a:t>    </a:t>
            </a:r>
          </a:p>
          <a:p>
            <a:pPr algn="ctr">
              <a:buNone/>
            </a:pPr>
            <a:endParaRPr lang="en-US" sz="6000" b="1" dirty="0" smtClean="0">
              <a:solidFill>
                <a:srgbClr val="FF0000"/>
              </a:solidFill>
              <a:latin typeface="Times New Roman" pitchFamily="18" charset="0"/>
              <a:cs typeface="Times New Roman" pitchFamily="18" charset="0"/>
            </a:endParaRPr>
          </a:p>
          <a:p>
            <a:pPr algn="ctr">
              <a:buNone/>
            </a:pPr>
            <a:r>
              <a:rPr lang="en-US" sz="6000" b="1" dirty="0" smtClean="0">
                <a:solidFill>
                  <a:srgbClr val="FF0000"/>
                </a:solidFill>
                <a:latin typeface="Times New Roman" pitchFamily="18" charset="0"/>
                <a:cs typeface="Times New Roman" pitchFamily="18" charset="0"/>
              </a:rPr>
              <a:t>Cardiovascular Diseases</a:t>
            </a:r>
            <a:endParaRPr lang="fa-IR" sz="9600" b="1" dirty="0" smtClean="0">
              <a:solidFill>
                <a:srgbClr val="FF0000"/>
              </a:solidFill>
              <a:latin typeface="Times New Roman" pitchFamily="18" charset="0"/>
              <a:cs typeface="Times New Roman" pitchFamily="18" charset="0"/>
            </a:endParaRPr>
          </a:p>
        </p:txBody>
      </p:sp>
      <p:pic>
        <p:nvPicPr>
          <p:cNvPr id="1028" name="Picture 4" descr="I:\طرح تحقیقاتی\پایان نامه\عکس+بیماری قلبی و عروقی\imagesCAT8RGW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34545" y="4191990"/>
            <a:ext cx="2909455" cy="251756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5538" name="Picture 2" descr="http://vista.ir/include/articles/images/4f75efb08ec9f078b5c67c646a53f91f.jpg">
            <a:hlinkClick r:id="rId4"/>
          </p:cNvPr>
          <p:cNvPicPr>
            <a:picLocks noChangeAspect="1" noChangeArrowheads="1"/>
          </p:cNvPicPr>
          <p:nvPr/>
        </p:nvPicPr>
        <p:blipFill>
          <a:blip r:embed="rId5"/>
          <a:srcRect/>
          <a:stretch>
            <a:fillRect/>
          </a:stretch>
        </p:blipFill>
        <p:spPr bwMode="auto">
          <a:xfrm>
            <a:off x="182262" y="4168240"/>
            <a:ext cx="3130954" cy="2789080"/>
          </a:xfrm>
          <a:prstGeom prst="ellipse">
            <a:avLst/>
          </a:prstGeom>
          <a:ln>
            <a:noFill/>
          </a:ln>
          <a:effectLst>
            <a:softEdge rad="112500"/>
          </a:effectLst>
        </p:spPr>
      </p:pic>
      <p:pic>
        <p:nvPicPr>
          <p:cNvPr id="65540" name="Picture 4" descr="http://media.mehrnews.com/old/Original/1393/03/13/IMG11442612.jpg">
            <a:hlinkClick r:id="rId6"/>
          </p:cNvPr>
          <p:cNvPicPr>
            <a:picLocks noChangeAspect="1" noChangeArrowheads="1"/>
          </p:cNvPicPr>
          <p:nvPr/>
        </p:nvPicPr>
        <p:blipFill>
          <a:blip r:embed="rId7"/>
          <a:srcRect/>
          <a:stretch>
            <a:fillRect/>
          </a:stretch>
        </p:blipFill>
        <p:spPr bwMode="auto">
          <a:xfrm>
            <a:off x="3170712" y="4191990"/>
            <a:ext cx="3146962" cy="2666010"/>
          </a:xfrm>
          <a:prstGeom prst="ellipse">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138" y="1128156"/>
            <a:ext cx="8431480" cy="4998007"/>
          </a:xfrm>
        </p:spPr>
        <p:txBody>
          <a:bodyPr/>
          <a:lstStyle/>
          <a:p>
            <a:pPr algn="just" rtl="0">
              <a:spcAft>
                <a:spcPts val="1200"/>
              </a:spcAft>
              <a:buFont typeface="Wingdings" pitchFamily="2" charset="2"/>
              <a:buChar char="Ø"/>
            </a:pPr>
            <a:r>
              <a:rPr lang="en-US" dirty="0" smtClean="0">
                <a:latin typeface="Times New Roman" pitchFamily="18" charset="0"/>
                <a:cs typeface="Times New Roman" pitchFamily="18" charset="0"/>
              </a:rPr>
              <a:t>CVDs are the </a:t>
            </a:r>
            <a:r>
              <a:rPr lang="en-US" b="1" dirty="0" smtClean="0">
                <a:solidFill>
                  <a:srgbClr val="FF0000"/>
                </a:solidFill>
                <a:latin typeface="Times New Roman" pitchFamily="18" charset="0"/>
                <a:cs typeface="Times New Roman" pitchFamily="18" charset="0"/>
              </a:rPr>
              <a:t>number 1</a:t>
            </a:r>
            <a:r>
              <a:rPr lang="en-US" dirty="0" smtClean="0">
                <a:latin typeface="Times New Roman" pitchFamily="18" charset="0"/>
                <a:cs typeface="Times New Roman" pitchFamily="18" charset="0"/>
              </a:rPr>
              <a:t> cause of death globally.</a:t>
            </a:r>
          </a:p>
          <a:p>
            <a:pPr algn="just" rtl="0">
              <a:spcAft>
                <a:spcPts val="1200"/>
              </a:spcAft>
              <a:buFont typeface="Wingdings" pitchFamily="2" charset="2"/>
              <a:buChar char="Ø"/>
            </a:pPr>
            <a:r>
              <a:rPr lang="en-US" dirty="0" smtClean="0">
                <a:latin typeface="Times New Roman" pitchFamily="18" charset="0"/>
                <a:cs typeface="Times New Roman" pitchFamily="18" charset="0"/>
              </a:rPr>
              <a:t>The mortality portion of CVDs at the start of 20</a:t>
            </a:r>
            <a:r>
              <a:rPr lang="en-US" baseline="4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century was </a:t>
            </a:r>
            <a:r>
              <a:rPr lang="en-US" b="1" dirty="0" smtClean="0">
                <a:solidFill>
                  <a:srgbClr val="FF0000"/>
                </a:solidFill>
                <a:latin typeface="Times New Roman" pitchFamily="18" charset="0"/>
                <a:cs typeface="Times New Roman" pitchFamily="18" charset="0"/>
              </a:rPr>
              <a:t>10% of all deaths</a:t>
            </a:r>
            <a:r>
              <a:rPr lang="en-US" dirty="0" smtClean="0">
                <a:latin typeface="Times New Roman" pitchFamily="18" charset="0"/>
                <a:cs typeface="Times New Roman" pitchFamily="18" charset="0"/>
              </a:rPr>
              <a:t>, but at the end of century this rate had been increased to </a:t>
            </a:r>
            <a:r>
              <a:rPr lang="en-US" b="1" dirty="0" smtClean="0">
                <a:solidFill>
                  <a:srgbClr val="FF0000"/>
                </a:solidFill>
                <a:latin typeface="Times New Roman" pitchFamily="18" charset="0"/>
                <a:cs typeface="Times New Roman" pitchFamily="18" charset="0"/>
              </a:rPr>
              <a:t>25%</a:t>
            </a:r>
            <a:r>
              <a:rPr lang="en-US" dirty="0" smtClean="0">
                <a:latin typeface="Times New Roman" pitchFamily="18" charset="0"/>
                <a:cs typeface="Times New Roman" pitchFamily="18" charset="0"/>
              </a:rPr>
              <a:t>.</a:t>
            </a:r>
          </a:p>
          <a:p>
            <a:pPr algn="just" rtl="0">
              <a:spcAft>
                <a:spcPts val="1200"/>
              </a:spcAft>
              <a:buFont typeface="Wingdings" pitchFamily="2" charset="2"/>
              <a:buChar char="Ø"/>
            </a:pPr>
            <a:r>
              <a:rPr lang="en-US" b="1" dirty="0" smtClean="0">
                <a:solidFill>
                  <a:srgbClr val="FF0000"/>
                </a:solidFill>
                <a:latin typeface="Times New Roman" pitchFamily="18" charset="0"/>
                <a:cs typeface="Times New Roman" pitchFamily="18" charset="0"/>
              </a:rPr>
              <a:t>17.5 million </a:t>
            </a:r>
            <a:r>
              <a:rPr lang="en-US" dirty="0" smtClean="0">
                <a:latin typeface="Times New Roman" pitchFamily="18" charset="0"/>
                <a:cs typeface="Times New Roman" pitchFamily="18" charset="0"/>
              </a:rPr>
              <a:t>people died from CVDs in </a:t>
            </a:r>
            <a:r>
              <a:rPr lang="en-US" b="1" dirty="0" smtClean="0">
                <a:solidFill>
                  <a:srgbClr val="00B050"/>
                </a:solidFill>
                <a:latin typeface="Times New Roman" pitchFamily="18" charset="0"/>
                <a:cs typeface="Times New Roman" pitchFamily="18" charset="0"/>
              </a:rPr>
              <a:t>2012</a:t>
            </a:r>
            <a:r>
              <a:rPr lang="en-US" dirty="0" smtClean="0">
                <a:latin typeface="Times New Roman" pitchFamily="18" charset="0"/>
                <a:cs typeface="Times New Roman" pitchFamily="18" charset="0"/>
              </a:rPr>
              <a:t>, representing </a:t>
            </a:r>
            <a:r>
              <a:rPr lang="en-US" b="1" dirty="0" smtClean="0">
                <a:solidFill>
                  <a:srgbClr val="FF0000"/>
                </a:solidFill>
                <a:latin typeface="Times New Roman" pitchFamily="18" charset="0"/>
                <a:cs typeface="Times New Roman" pitchFamily="18" charset="0"/>
              </a:rPr>
              <a:t>31% </a:t>
            </a:r>
            <a:r>
              <a:rPr lang="en-US" dirty="0" smtClean="0">
                <a:latin typeface="Times New Roman" pitchFamily="18" charset="0"/>
                <a:cs typeface="Times New Roman" pitchFamily="18" charset="0"/>
              </a:rPr>
              <a:t>of all global deaths.</a:t>
            </a:r>
          </a:p>
          <a:p>
            <a:pPr lvl="4" algn="just" rtl="0">
              <a:spcAft>
                <a:spcPts val="1200"/>
              </a:spcAft>
              <a:buFont typeface="Wingdings" pitchFamily="2" charset="2"/>
              <a:buChar char="Ø"/>
            </a:pPr>
            <a:r>
              <a:rPr lang="en-US" dirty="0" smtClean="0">
                <a:latin typeface="Times New Roman" pitchFamily="18" charset="0"/>
                <a:cs typeface="Times New Roman" pitchFamily="18" charset="0"/>
              </a:rPr>
              <a:t>   If policy makers don`t design preventive programs, this rate will be increased to </a:t>
            </a:r>
            <a:r>
              <a:rPr lang="en-US" b="1" dirty="0" smtClean="0">
                <a:solidFill>
                  <a:srgbClr val="FF0000"/>
                </a:solidFill>
                <a:latin typeface="Times New Roman" pitchFamily="18" charset="0"/>
                <a:cs typeface="Times New Roman" pitchFamily="18" charset="0"/>
              </a:rPr>
              <a:t>24.8 millions</a:t>
            </a:r>
            <a:r>
              <a:rPr lang="en-US" dirty="0" smtClean="0">
                <a:latin typeface="Times New Roman" pitchFamily="18" charset="0"/>
                <a:cs typeface="Times New Roman" pitchFamily="18" charset="0"/>
              </a:rPr>
              <a:t> of deaths till </a:t>
            </a:r>
            <a:r>
              <a:rPr lang="en-US" b="1" dirty="0" smtClean="0">
                <a:solidFill>
                  <a:srgbClr val="00B050"/>
                </a:solidFill>
                <a:latin typeface="Times New Roman" pitchFamily="18" charset="0"/>
                <a:cs typeface="Times New Roman" pitchFamily="18" charset="0"/>
              </a:rPr>
              <a:t>2020</a:t>
            </a:r>
            <a:r>
              <a:rPr lang="en-US" dirty="0" smtClean="0">
                <a:latin typeface="Times New Roman" pitchFamily="18" charset="0"/>
                <a:cs typeface="Times New Roman" pitchFamily="18" charset="0"/>
              </a:rPr>
              <a:t>.</a:t>
            </a:r>
          </a:p>
          <a:p>
            <a:pPr algn="l" rtl="0">
              <a:buFont typeface="Wingdings" pitchFamily="2" charset="2"/>
              <a:buChar char="Ø"/>
            </a:pPr>
            <a:endParaRPr lang="en-US" dirty="0" smtClean="0">
              <a:latin typeface="Times New Roman" pitchFamily="18" charset="0"/>
              <a:cs typeface="Times New Roman" pitchFamily="18" charset="0"/>
            </a:endParaRPr>
          </a:p>
          <a:p>
            <a:pPr algn="l" rtl="0"/>
            <a:endParaRPr lang="fa-IR" dirty="0">
              <a:latin typeface="Times New Roman" pitchFamily="18" charset="0"/>
              <a:cs typeface="Times New Roman" pitchFamily="18" charset="0"/>
            </a:endParaRPr>
          </a:p>
        </p:txBody>
      </p:sp>
      <p:sp>
        <p:nvSpPr>
          <p:cNvPr id="4" name="Title 1"/>
          <p:cNvSpPr>
            <a:spLocks noGrp="1"/>
          </p:cNvSpPr>
          <p:nvPr>
            <p:ph type="title"/>
          </p:nvPr>
        </p:nvSpPr>
        <p:spPr>
          <a:xfrm>
            <a:off x="753217" y="191512"/>
            <a:ext cx="7583261" cy="592260"/>
          </a:xfrm>
        </p:spPr>
        <p:txBody>
          <a:bodyPr/>
          <a:lstStyle/>
          <a:p>
            <a:pPr algn="ctr"/>
            <a:r>
              <a:rPr lang="en-US" b="1" dirty="0" smtClean="0">
                <a:latin typeface="Times New Roman" pitchFamily="18" charset="0"/>
                <a:cs typeface="Times New Roman" pitchFamily="18" charset="0"/>
              </a:rPr>
              <a:t>Introduction</a:t>
            </a:r>
            <a:endParaRPr lang="fa-IR"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1128156"/>
            <a:ext cx="8241476" cy="4998007"/>
          </a:xfrm>
        </p:spPr>
        <p:txBody>
          <a:bodyPr/>
          <a:lstStyle/>
          <a:p>
            <a:pPr algn="just" rtl="0">
              <a:spcAft>
                <a:spcPts val="1200"/>
              </a:spcAft>
              <a:buFont typeface="Wingdings" pitchFamily="2" charset="2"/>
              <a:buChar char="Ø"/>
            </a:pPr>
            <a:r>
              <a:rPr lang="en-US" b="1" dirty="0" smtClean="0">
                <a:solidFill>
                  <a:srgbClr val="FF0000"/>
                </a:solidFill>
                <a:latin typeface="Times New Roman" pitchFamily="18" charset="0"/>
                <a:cs typeface="Times New Roman" pitchFamily="18" charset="0"/>
              </a:rPr>
              <a:t>Over three quarters </a:t>
            </a:r>
            <a:r>
              <a:rPr lang="en-US" dirty="0" smtClean="0">
                <a:latin typeface="Times New Roman" pitchFamily="18" charset="0"/>
                <a:cs typeface="Times New Roman" pitchFamily="18" charset="0"/>
              </a:rPr>
              <a:t>of CVD deaths take place in low- and middle-income countries, including Iran.</a:t>
            </a:r>
          </a:p>
          <a:p>
            <a:pPr algn="just" rtl="0">
              <a:spcAft>
                <a:spcPts val="1200"/>
              </a:spcAft>
              <a:buFont typeface="Wingdings" pitchFamily="2" charset="2"/>
              <a:buChar char="Ø"/>
            </a:pPr>
            <a:r>
              <a:rPr lang="en-US" dirty="0" err="1" smtClean="0">
                <a:latin typeface="Times New Roman" pitchFamily="18" charset="0"/>
                <a:cs typeface="Times New Roman" pitchFamily="18" charset="0"/>
              </a:rPr>
              <a:t>Gersh</a:t>
            </a:r>
            <a:r>
              <a:rPr lang="en-US" dirty="0" smtClean="0">
                <a:latin typeface="Times New Roman" pitchFamily="18" charset="0"/>
                <a:cs typeface="Times New Roman" pitchFamily="18" charset="0"/>
              </a:rPr>
              <a:t> et al has placed Middle East as region that </a:t>
            </a:r>
            <a:r>
              <a:rPr lang="en-US" b="1" dirty="0" smtClean="0">
                <a:solidFill>
                  <a:srgbClr val="FF0000"/>
                </a:solidFill>
                <a:latin typeface="Times New Roman" pitchFamily="18" charset="0"/>
                <a:cs typeface="Times New Roman" pitchFamily="18" charset="0"/>
              </a:rPr>
              <a:t>35-65% of all deaths </a:t>
            </a:r>
            <a:r>
              <a:rPr lang="en-US" dirty="0" smtClean="0">
                <a:latin typeface="Times New Roman" pitchFamily="18" charset="0"/>
                <a:cs typeface="Times New Roman" pitchFamily="18" charset="0"/>
              </a:rPr>
              <a:t>are due to CVDs</a:t>
            </a:r>
            <a:r>
              <a:rPr lang="en-US" dirty="0" smtClean="0"/>
              <a:t>.</a:t>
            </a:r>
          </a:p>
          <a:p>
            <a:pPr algn="just" rtl="0">
              <a:spcAft>
                <a:spcPts val="1200"/>
              </a:spcAft>
              <a:buFont typeface="Wingdings" pitchFamily="2" charset="2"/>
              <a:buChar char="Ø"/>
            </a:pPr>
            <a:r>
              <a:rPr lang="en-US" dirty="0" smtClean="0">
                <a:latin typeface="Times New Roman" pitchFamily="18" charset="0"/>
                <a:cs typeface="Times New Roman" pitchFamily="18" charset="0"/>
              </a:rPr>
              <a:t>The Global Burden of Disease study has reported that the share of deaths due to cardiovascular diseases in </a:t>
            </a:r>
            <a:r>
              <a:rPr lang="en-US" b="1" dirty="0" smtClean="0">
                <a:solidFill>
                  <a:srgbClr val="00B050"/>
                </a:solidFill>
                <a:latin typeface="Times New Roman" pitchFamily="18" charset="0"/>
                <a:cs typeface="Times New Roman" pitchFamily="18" charset="0"/>
              </a:rPr>
              <a:t>Iran</a:t>
            </a:r>
            <a:r>
              <a:rPr lang="en-US" dirty="0" smtClean="0">
                <a:latin typeface="Times New Roman" pitchFamily="18" charset="0"/>
                <a:cs typeface="Times New Roman" pitchFamily="18" charset="0"/>
              </a:rPr>
              <a:t> increased from </a:t>
            </a:r>
            <a:r>
              <a:rPr lang="en-US" b="1" dirty="0" smtClean="0">
                <a:solidFill>
                  <a:srgbClr val="FF0000"/>
                </a:solidFill>
                <a:latin typeface="Times New Roman" pitchFamily="18" charset="0"/>
                <a:cs typeface="Times New Roman" pitchFamily="18" charset="0"/>
              </a:rPr>
              <a:t>31.9% in 1990 </a:t>
            </a:r>
            <a:r>
              <a:rPr lang="en-US" dirty="0" smtClean="0">
                <a:latin typeface="Times New Roman" pitchFamily="18" charset="0"/>
                <a:cs typeface="Times New Roman" pitchFamily="18" charset="0"/>
              </a:rPr>
              <a:t>to </a:t>
            </a:r>
            <a:r>
              <a:rPr lang="en-US" b="1" dirty="0" smtClean="0">
                <a:solidFill>
                  <a:srgbClr val="FF0000"/>
                </a:solidFill>
                <a:latin typeface="Times New Roman" pitchFamily="18" charset="0"/>
                <a:cs typeface="Times New Roman" pitchFamily="18" charset="0"/>
              </a:rPr>
              <a:t>46.8% in 2010.</a:t>
            </a:r>
          </a:p>
          <a:p>
            <a:pPr lvl="4" algn="just" rtl="0">
              <a:spcAft>
                <a:spcPts val="1200"/>
              </a:spcAft>
              <a:buFont typeface="Wingdings" pitchFamily="2" charset="2"/>
              <a:buChar char="Ø"/>
            </a:pPr>
            <a:r>
              <a:rPr lang="en-US" dirty="0" smtClean="0">
                <a:latin typeface="Times New Roman" pitchFamily="18" charset="0"/>
                <a:cs typeface="Times New Roman" pitchFamily="18" charset="0"/>
              </a:rPr>
              <a:t>  Based on </a:t>
            </a:r>
            <a:r>
              <a:rPr lang="en-US" b="1" dirty="0" err="1" smtClean="0">
                <a:solidFill>
                  <a:srgbClr val="00B050"/>
                </a:solidFill>
                <a:latin typeface="Times New Roman" pitchFamily="18" charset="0"/>
                <a:cs typeface="Times New Roman" pitchFamily="18" charset="0"/>
              </a:rPr>
              <a:t>Naghavi</a:t>
            </a:r>
            <a:r>
              <a:rPr lang="en-US" dirty="0" smtClean="0">
                <a:latin typeface="Times New Roman" pitchFamily="18" charset="0"/>
                <a:cs typeface="Times New Roman" pitchFamily="18" charset="0"/>
              </a:rPr>
              <a:t> &amp; et al and </a:t>
            </a:r>
            <a:r>
              <a:rPr lang="en-US" b="1" dirty="0" err="1" smtClean="0">
                <a:solidFill>
                  <a:srgbClr val="00B050"/>
                </a:solidFill>
                <a:latin typeface="Times New Roman" pitchFamily="18" charset="0"/>
                <a:cs typeface="Times New Roman" pitchFamily="18" charset="0"/>
              </a:rPr>
              <a:t>Kadivar</a:t>
            </a:r>
            <a:r>
              <a:rPr lang="en-US" dirty="0" smtClean="0">
                <a:latin typeface="Times New Roman" pitchFamily="18" charset="0"/>
                <a:cs typeface="Times New Roman" pitchFamily="18" charset="0"/>
              </a:rPr>
              <a:t> &amp; et al studies, CVDs are the leading cause of mortality in Yazd.</a:t>
            </a:r>
          </a:p>
        </p:txBody>
      </p:sp>
      <p:sp>
        <p:nvSpPr>
          <p:cNvPr id="4" name="Title 1"/>
          <p:cNvSpPr>
            <a:spLocks noGrp="1"/>
          </p:cNvSpPr>
          <p:nvPr>
            <p:ph type="title"/>
          </p:nvPr>
        </p:nvSpPr>
        <p:spPr>
          <a:xfrm>
            <a:off x="753217" y="191512"/>
            <a:ext cx="7583261" cy="592260"/>
          </a:xfrm>
        </p:spPr>
        <p:txBody>
          <a:bodyPr/>
          <a:lstStyle/>
          <a:p>
            <a:pPr algn="ctr"/>
            <a:r>
              <a:rPr lang="en-US" b="1" dirty="0" smtClean="0">
                <a:latin typeface="Times New Roman" pitchFamily="18" charset="0"/>
                <a:cs typeface="Times New Roman" pitchFamily="18" charset="0"/>
              </a:rPr>
              <a:t>Introduction</a:t>
            </a:r>
            <a:endParaRPr lang="fa-IR"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264" y="1128156"/>
            <a:ext cx="8300853" cy="4998007"/>
          </a:xfrm>
        </p:spPr>
        <p:txBody>
          <a:bodyPr/>
          <a:lstStyle/>
          <a:p>
            <a:pPr algn="just" rtl="0">
              <a:spcAft>
                <a:spcPts val="1200"/>
              </a:spcAft>
              <a:buFont typeface="Wingdings" pitchFamily="2" charset="2"/>
              <a:buChar char="Ø"/>
            </a:pPr>
            <a:r>
              <a:rPr lang="en-US" dirty="0" smtClean="0">
                <a:latin typeface="Times New Roman" pitchFamily="18" charset="0"/>
                <a:cs typeface="Times New Roman" pitchFamily="18" charset="0"/>
              </a:rPr>
              <a:t>cardiovascular diseases</a:t>
            </a:r>
            <a:r>
              <a:rPr lang="en-US" b="1" dirty="0" smtClean="0">
                <a:latin typeface="Book Antiqua" pitchFamily="18" charset="0"/>
                <a:cs typeface="Times New Roman" pitchFamily="18" charset="0"/>
              </a:rPr>
              <a:t> </a:t>
            </a:r>
            <a:r>
              <a:rPr lang="en-US" dirty="0" smtClean="0">
                <a:latin typeface="Times New Roman" pitchFamily="18" charset="0"/>
                <a:cs typeface="Times New Roman" pitchFamily="18" charset="0"/>
              </a:rPr>
              <a:t>can be </a:t>
            </a:r>
            <a:r>
              <a:rPr lang="en-US" b="1" dirty="0" smtClean="0">
                <a:solidFill>
                  <a:srgbClr val="00B050"/>
                </a:solidFill>
                <a:latin typeface="Times New Roman" pitchFamily="18" charset="0"/>
                <a:cs typeface="Times New Roman" pitchFamily="18" charset="0"/>
              </a:rPr>
              <a:t>prevented</a:t>
            </a:r>
            <a:r>
              <a:rPr lang="en-US" dirty="0" smtClean="0">
                <a:latin typeface="Times New Roman" pitchFamily="18" charset="0"/>
                <a:cs typeface="Times New Roman" pitchFamily="18" charset="0"/>
              </a:rPr>
              <a:t> by addressing behavioral risk factors such as tobacco use, unhealthy diet and obesity, physical inactivity and harmful use of alcohol using population-wide strategies.</a:t>
            </a:r>
          </a:p>
          <a:p>
            <a:pPr algn="l" rtl="0">
              <a:buFont typeface="Wingdings" pitchFamily="2" charset="2"/>
              <a:buChar char="Ø"/>
            </a:pPr>
            <a:endParaRPr lang="en-US" dirty="0" smtClean="0">
              <a:latin typeface="Times New Roman" pitchFamily="18" charset="0"/>
              <a:cs typeface="Times New Roman" pitchFamily="18" charset="0"/>
            </a:endParaRPr>
          </a:p>
          <a:p>
            <a:pPr algn="l" rtl="0"/>
            <a:endParaRPr lang="fa-IR" dirty="0" smtClean="0">
              <a:latin typeface="Times New Roman" pitchFamily="18" charset="0"/>
              <a:cs typeface="Times New Roman" pitchFamily="18" charset="0"/>
            </a:endParaRPr>
          </a:p>
          <a:p>
            <a:pPr algn="l" rtl="0">
              <a:buFont typeface="Wingdings" pitchFamily="2" charset="2"/>
              <a:buChar char="Ø"/>
            </a:pPr>
            <a:endParaRPr lang="en-US" dirty="0" smtClean="0">
              <a:latin typeface="Times New Roman" pitchFamily="18" charset="0"/>
              <a:cs typeface="Times New Roman" pitchFamily="18" charset="0"/>
            </a:endParaRPr>
          </a:p>
          <a:p>
            <a:pPr algn="l" rtl="0"/>
            <a:endParaRPr lang="fa-IR" dirty="0">
              <a:latin typeface="Times New Roman" pitchFamily="18" charset="0"/>
              <a:cs typeface="Times New Roman" pitchFamily="18" charset="0"/>
            </a:endParaRPr>
          </a:p>
        </p:txBody>
      </p:sp>
      <p:sp>
        <p:nvSpPr>
          <p:cNvPr id="4" name="Title 1"/>
          <p:cNvSpPr>
            <a:spLocks noGrp="1"/>
          </p:cNvSpPr>
          <p:nvPr>
            <p:ph type="title"/>
          </p:nvPr>
        </p:nvSpPr>
        <p:spPr>
          <a:xfrm>
            <a:off x="753217" y="191512"/>
            <a:ext cx="7583261" cy="592260"/>
          </a:xfrm>
        </p:spPr>
        <p:txBody>
          <a:bodyPr/>
          <a:lstStyle/>
          <a:p>
            <a:pPr algn="ctr"/>
            <a:r>
              <a:rPr lang="en-US" b="1" dirty="0" smtClean="0">
                <a:latin typeface="Times New Roman" pitchFamily="18" charset="0"/>
                <a:cs typeface="Times New Roman" pitchFamily="18" charset="0"/>
              </a:rPr>
              <a:t>Introduction</a:t>
            </a:r>
            <a:endParaRPr lang="fa-IR"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4" y="641268"/>
            <a:ext cx="8723292" cy="5484895"/>
          </a:xfrm>
        </p:spPr>
        <p:txBody>
          <a:bodyPr/>
          <a:lstStyle/>
          <a:p>
            <a:pPr algn="ctr">
              <a:buNone/>
            </a:pPr>
            <a:endParaRPr lang="fa-IR" sz="4400" b="1" dirty="0" smtClean="0">
              <a:solidFill>
                <a:srgbClr val="00B050"/>
              </a:solidFill>
            </a:endParaRPr>
          </a:p>
          <a:p>
            <a:pPr algn="ctr" rtl="0">
              <a:buNone/>
            </a:pPr>
            <a:r>
              <a:rPr lang="en-US" sz="6600" b="1" dirty="0" smtClean="0">
                <a:solidFill>
                  <a:srgbClr val="00B050"/>
                </a:solidFill>
                <a:latin typeface="Times New Roman" pitchFamily="18" charset="0"/>
                <a:cs typeface="Times New Roman" pitchFamily="18" charset="0"/>
              </a:rPr>
              <a:t>Chefs</a:t>
            </a:r>
            <a:r>
              <a:rPr lang="fa-IR"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 and </a:t>
            </a:r>
            <a:r>
              <a:rPr lang="en-US" sz="3600" b="1" dirty="0" smtClean="0">
                <a:solidFill>
                  <a:srgbClr val="FF0000"/>
                </a:solidFill>
                <a:latin typeface="Times New Roman" pitchFamily="18" charset="0"/>
                <a:cs typeface="Times New Roman" pitchFamily="18" charset="0"/>
              </a:rPr>
              <a:t>Cardiovascular Diseases?????</a:t>
            </a:r>
            <a:endParaRPr lang="fa-IR" sz="3600" b="1" dirty="0" smtClean="0">
              <a:solidFill>
                <a:srgbClr val="00B050"/>
              </a:solidFill>
              <a:latin typeface="Times New Roman" pitchFamily="18" charset="0"/>
              <a:cs typeface="Times New Roman" pitchFamily="18" charset="0"/>
            </a:endParaRPr>
          </a:p>
          <a:p>
            <a:pPr>
              <a:buNone/>
            </a:pPr>
            <a:endParaRPr lang="fa-IR" sz="3600" b="1" dirty="0">
              <a:solidFill>
                <a:srgbClr val="00B050"/>
              </a:solidFill>
            </a:endParaRPr>
          </a:p>
        </p:txBody>
      </p:sp>
      <p:pic>
        <p:nvPicPr>
          <p:cNvPr id="2050" name="Picture 2" descr="I:\طرح تحقیقاتی\پایان نامه\عکس+بیماری قلبی و عروقی\imagesCABJAOEY.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7371" y="4310743"/>
            <a:ext cx="2895600" cy="254725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طرح تحقیقاتی\پایان نامه\عکس+بیماری قلبی و عروقی\imagesCANTXCO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310743"/>
            <a:ext cx="2917371" cy="25472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1"/>
          <p:cNvSpPr>
            <a:spLocks noGrp="1"/>
          </p:cNvSpPr>
          <p:nvPr>
            <p:ph type="title"/>
          </p:nvPr>
        </p:nvSpPr>
        <p:spPr>
          <a:xfrm>
            <a:off x="753217" y="191512"/>
            <a:ext cx="7583261" cy="592260"/>
          </a:xfrm>
        </p:spPr>
        <p:txBody>
          <a:bodyPr/>
          <a:lstStyle/>
          <a:p>
            <a:pPr algn="ctr"/>
            <a:r>
              <a:rPr lang="en-US" b="1" dirty="0" smtClean="0">
                <a:latin typeface="Times New Roman" pitchFamily="18" charset="0"/>
                <a:cs typeface="Times New Roman" pitchFamily="18" charset="0"/>
              </a:rPr>
              <a:t>Introduction</a:t>
            </a:r>
            <a:endParaRPr lang="fa-IR" dirty="0">
              <a:latin typeface="Times New Roman" pitchFamily="18" charset="0"/>
              <a:cs typeface="Times New Roman" pitchFamily="18" charset="0"/>
            </a:endParaRPr>
          </a:p>
        </p:txBody>
      </p:sp>
      <p:sp>
        <p:nvSpPr>
          <p:cNvPr id="59394" name="AutoShape 2" descr="Image result for ‫بیماری های قلبی عروقی‬‎"/>
          <p:cNvSpPr>
            <a:spLocks noChangeAspect="1" noChangeArrowheads="1"/>
          </p:cNvSpPr>
          <p:nvPr/>
        </p:nvSpPr>
        <p:spPr bwMode="auto">
          <a:xfrm>
            <a:off x="89614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59396" name="Picture 4" descr="http://www.ssu.ac.ir/uploads/pics/heart.jpg">
            <a:hlinkClick r:id="rId4"/>
          </p:cNvPr>
          <p:cNvPicPr>
            <a:picLocks noChangeAspect="1" noChangeArrowheads="1"/>
          </p:cNvPicPr>
          <p:nvPr/>
        </p:nvPicPr>
        <p:blipFill>
          <a:blip r:embed="rId5"/>
          <a:srcRect/>
          <a:stretch>
            <a:fillRect/>
          </a:stretch>
        </p:blipFill>
        <p:spPr bwMode="auto">
          <a:xfrm>
            <a:off x="6005532" y="4286992"/>
            <a:ext cx="2857500" cy="2351314"/>
          </a:xfrm>
          <a:prstGeom prst="rect">
            <a:avLst/>
          </a:prstGeom>
          <a:ln>
            <a:noFill/>
          </a:ln>
          <a:effectLst>
            <a:softEdge rad="11250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1128156"/>
            <a:ext cx="8241476" cy="4998007"/>
          </a:xfrm>
        </p:spPr>
        <p:txBody>
          <a:bodyPr/>
          <a:lstStyle/>
          <a:p>
            <a:pPr algn="just" rtl="0">
              <a:spcAft>
                <a:spcPts val="1200"/>
              </a:spcAft>
              <a:buFont typeface="Wingdings" pitchFamily="2" charset="2"/>
              <a:buChar char="q"/>
            </a:pPr>
            <a:r>
              <a:rPr lang="en-US" b="1" dirty="0" smtClean="0">
                <a:latin typeface="Times New Roman" pitchFamily="18" charset="0"/>
                <a:cs typeface="Times New Roman" pitchFamily="18" charset="0"/>
              </a:rPr>
              <a:t>Are important for two reasons: </a:t>
            </a:r>
          </a:p>
          <a:p>
            <a:pPr lvl="1" algn="just" rtl="0">
              <a:spcAft>
                <a:spcPts val="1200"/>
              </a:spcAft>
              <a:buNone/>
            </a:pPr>
            <a:r>
              <a:rPr lang="en-US" dirty="0" smtClean="0">
                <a:latin typeface="Times New Roman" pitchFamily="18" charset="0"/>
                <a:cs typeface="Times New Roman" pitchFamily="18" charset="0"/>
              </a:rPr>
              <a:t>1- Chefs, like other members of the community, are </a:t>
            </a:r>
            <a:r>
              <a:rPr lang="en-US" b="1" dirty="0" smtClean="0">
                <a:solidFill>
                  <a:srgbClr val="FF0000"/>
                </a:solidFill>
                <a:latin typeface="Times New Roman" pitchFamily="18" charset="0"/>
                <a:cs typeface="Times New Roman" pitchFamily="18" charset="0"/>
              </a:rPr>
              <a:t>at risk for cardiovascular disease</a:t>
            </a:r>
            <a:r>
              <a:rPr lang="en-US" dirty="0" smtClean="0">
                <a:latin typeface="Times New Roman" pitchFamily="18" charset="0"/>
                <a:cs typeface="Times New Roman" pitchFamily="18" charset="0"/>
              </a:rPr>
              <a:t>.</a:t>
            </a:r>
          </a:p>
          <a:p>
            <a:pPr lvl="1" algn="just" rtl="0">
              <a:spcAft>
                <a:spcPts val="1200"/>
              </a:spcAft>
              <a:buNone/>
            </a:pPr>
            <a:endParaRPr lang="en-US" dirty="0" smtClean="0">
              <a:latin typeface="Times New Roman" pitchFamily="18" charset="0"/>
              <a:cs typeface="Times New Roman" pitchFamily="18" charset="0"/>
            </a:endParaRPr>
          </a:p>
          <a:p>
            <a:pPr lvl="2" algn="l" rtl="0">
              <a:buFont typeface="Wingdings" pitchFamily="2" charset="2"/>
              <a:buChar char="Ø"/>
            </a:pPr>
            <a:r>
              <a:rPr lang="en-US" dirty="0" err="1" smtClean="0">
                <a:latin typeface="Times New Roman" pitchFamily="18" charset="0"/>
                <a:cs typeface="Times New Roman" pitchFamily="18" charset="0"/>
              </a:rPr>
              <a:t>Hartung</a:t>
            </a:r>
            <a:r>
              <a:rPr lang="en-US" dirty="0" smtClean="0">
                <a:latin typeface="Times New Roman" pitchFamily="18" charset="0"/>
                <a:cs typeface="Times New Roman" pitchFamily="18" charset="0"/>
              </a:rPr>
              <a:t> et al, found that Chefs are in </a:t>
            </a:r>
            <a:r>
              <a:rPr lang="en-US" b="1" dirty="0" smtClean="0">
                <a:solidFill>
                  <a:srgbClr val="FF0000"/>
                </a:solidFill>
                <a:latin typeface="Times New Roman" pitchFamily="18" charset="0"/>
                <a:cs typeface="Times New Roman" pitchFamily="18" charset="0"/>
              </a:rPr>
              <a:t>higher risk </a:t>
            </a:r>
            <a:r>
              <a:rPr lang="en-US" dirty="0" smtClean="0">
                <a:latin typeface="Times New Roman" pitchFamily="18" charset="0"/>
                <a:cs typeface="Times New Roman" pitchFamily="18" charset="0"/>
              </a:rPr>
              <a:t>of CVDs, compared to the </a:t>
            </a:r>
            <a:r>
              <a:rPr lang="en-US" b="1" dirty="0" smtClean="0">
                <a:solidFill>
                  <a:srgbClr val="00B050"/>
                </a:solidFill>
                <a:latin typeface="Times New Roman" pitchFamily="18" charset="0"/>
                <a:cs typeface="Times New Roman" pitchFamily="18" charset="0"/>
              </a:rPr>
              <a:t>office-workers</a:t>
            </a:r>
            <a:r>
              <a:rPr lang="en-US" dirty="0" smtClean="0">
                <a:latin typeface="Times New Roman" pitchFamily="18" charset="0"/>
                <a:cs typeface="Times New Roman" pitchFamily="18" charset="0"/>
              </a:rPr>
              <a:t>.</a:t>
            </a:r>
          </a:p>
          <a:p>
            <a:pPr algn="just" rtl="0">
              <a:spcAft>
                <a:spcPts val="1200"/>
              </a:spcAft>
              <a:buFont typeface="Wingdings" pitchFamily="2" charset="2"/>
              <a:buChar char="Ø"/>
            </a:pPr>
            <a:endParaRPr lang="en-US" dirty="0" smtClean="0">
              <a:latin typeface="Times New Roman" pitchFamily="18" charset="0"/>
              <a:cs typeface="Times New Roman" pitchFamily="18" charset="0"/>
            </a:endParaRPr>
          </a:p>
        </p:txBody>
      </p:sp>
      <p:sp>
        <p:nvSpPr>
          <p:cNvPr id="4" name="Title 1"/>
          <p:cNvSpPr>
            <a:spLocks noGrp="1"/>
          </p:cNvSpPr>
          <p:nvPr>
            <p:ph type="title"/>
          </p:nvPr>
        </p:nvSpPr>
        <p:spPr>
          <a:xfrm>
            <a:off x="753217" y="191512"/>
            <a:ext cx="7583261" cy="592260"/>
          </a:xfrm>
        </p:spPr>
        <p:txBody>
          <a:bodyPr/>
          <a:lstStyle/>
          <a:p>
            <a:pPr algn="ctr"/>
            <a:r>
              <a:rPr lang="en-US" b="1" dirty="0" smtClean="0">
                <a:latin typeface="Times New Roman" pitchFamily="18" charset="0"/>
                <a:cs typeface="Times New Roman" pitchFamily="18" charset="0"/>
              </a:rPr>
              <a:t>Introduction</a:t>
            </a:r>
            <a:endParaRPr lang="fa-IR" dirty="0">
              <a:latin typeface="Times New Roman" pitchFamily="18" charset="0"/>
              <a:cs typeface="Times New Roman" pitchFamily="18" charset="0"/>
            </a:endParaRPr>
          </a:p>
        </p:txBody>
      </p:sp>
      <p:pic>
        <p:nvPicPr>
          <p:cNvPr id="5" name="Picture 2" descr="http://www.ilovechefs.com/wp-content/uploads/2013/04/Chefs_web.png">
            <a:hlinkClick r:id="rId2"/>
          </p:cNvPr>
          <p:cNvPicPr>
            <a:picLocks noChangeAspect="1" noChangeArrowheads="1"/>
          </p:cNvPicPr>
          <p:nvPr/>
        </p:nvPicPr>
        <p:blipFill>
          <a:blip r:embed="rId3"/>
          <a:srcRect/>
          <a:stretch>
            <a:fillRect/>
          </a:stretch>
        </p:blipFill>
        <p:spPr bwMode="auto">
          <a:xfrm>
            <a:off x="-154378" y="3978234"/>
            <a:ext cx="3230089" cy="3141022"/>
          </a:xfrm>
          <a:prstGeom prst="rect">
            <a:avLst/>
          </a:prstGeom>
          <a:noFill/>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013" y="1128156"/>
            <a:ext cx="8241476" cy="4998007"/>
          </a:xfrm>
        </p:spPr>
        <p:txBody>
          <a:bodyPr/>
          <a:lstStyle/>
          <a:p>
            <a:pPr algn="just" rtl="0">
              <a:spcAft>
                <a:spcPts val="1200"/>
              </a:spcAft>
              <a:buFont typeface="Wingdings" pitchFamily="2" charset="2"/>
              <a:buChar char="q"/>
            </a:pPr>
            <a:r>
              <a:rPr lang="en-US" b="1" dirty="0" smtClean="0">
                <a:latin typeface="Times New Roman" pitchFamily="18" charset="0"/>
                <a:cs typeface="Times New Roman" pitchFamily="18" charset="0"/>
              </a:rPr>
              <a:t>Are important for two reasons: </a:t>
            </a:r>
          </a:p>
          <a:p>
            <a:pPr lvl="1" algn="just" rtl="0">
              <a:spcAft>
                <a:spcPts val="1200"/>
              </a:spcAft>
              <a:buNone/>
            </a:pPr>
            <a:r>
              <a:rPr lang="en-US" dirty="0" smtClean="0">
                <a:latin typeface="Times New Roman" pitchFamily="18" charset="0"/>
                <a:cs typeface="Times New Roman" pitchFamily="18" charset="0"/>
              </a:rPr>
              <a:t>2- Chefs have important </a:t>
            </a:r>
            <a:r>
              <a:rPr lang="en-US" b="1" dirty="0" smtClean="0">
                <a:solidFill>
                  <a:srgbClr val="00B050"/>
                </a:solidFill>
                <a:latin typeface="Times New Roman" pitchFamily="18" charset="0"/>
                <a:cs typeface="Times New Roman" pitchFamily="18" charset="0"/>
              </a:rPr>
              <a:t>roles </a:t>
            </a:r>
            <a:r>
              <a:rPr lang="en-US" dirty="0" smtClean="0">
                <a:latin typeface="Times New Roman" pitchFamily="18" charset="0"/>
                <a:cs typeface="Times New Roman" pitchFamily="18" charset="0"/>
              </a:rPr>
              <a:t>and</a:t>
            </a:r>
            <a:r>
              <a:rPr lang="en-US" b="1" dirty="0" smtClean="0">
                <a:solidFill>
                  <a:srgbClr val="00B050"/>
                </a:solidFill>
                <a:latin typeface="Times New Roman" pitchFamily="18" charset="0"/>
                <a:cs typeface="Times New Roman" pitchFamily="18" charset="0"/>
              </a:rPr>
              <a:t> responsibilities </a:t>
            </a:r>
            <a:r>
              <a:rPr lang="en-US" dirty="0" smtClean="0">
                <a:latin typeface="Times New Roman" pitchFamily="18" charset="0"/>
                <a:cs typeface="Times New Roman" pitchFamily="18" charset="0"/>
              </a:rPr>
              <a:t>in public health.</a:t>
            </a:r>
          </a:p>
          <a:p>
            <a:pPr lvl="1" algn="just" rtl="0">
              <a:spcAft>
                <a:spcPts val="1200"/>
              </a:spcAft>
              <a:buFont typeface="Wingdings" pitchFamily="2" charset="2"/>
              <a:buChar char="Ø"/>
            </a:pPr>
            <a:r>
              <a:rPr lang="en-US" dirty="0" smtClean="0">
                <a:latin typeface="Times New Roman" pitchFamily="18" charset="0"/>
                <a:cs typeface="Times New Roman" pitchFamily="18" charset="0"/>
              </a:rPr>
              <a:t>Recent research showed that </a:t>
            </a:r>
            <a:r>
              <a:rPr lang="en-US" b="1" dirty="0" smtClean="0">
                <a:solidFill>
                  <a:srgbClr val="FF0000"/>
                </a:solidFill>
                <a:latin typeface="Times New Roman" pitchFamily="18" charset="0"/>
                <a:cs typeface="Times New Roman" pitchFamily="18" charset="0"/>
              </a:rPr>
              <a:t>unhealthy eating</a:t>
            </a:r>
            <a:r>
              <a:rPr lang="en-US" dirty="0" smtClean="0">
                <a:latin typeface="Times New Roman" pitchFamily="18" charset="0"/>
                <a:cs typeface="Times New Roman" pitchFamily="18" charset="0"/>
              </a:rPr>
              <a:t> is the main cause of cardiovascular disease.</a:t>
            </a:r>
          </a:p>
          <a:p>
            <a:pPr lvl="5" algn="just" rtl="0">
              <a:spcAft>
                <a:spcPts val="1200"/>
              </a:spcAft>
              <a:buFont typeface="Wingdings" pitchFamily="2" charset="2"/>
              <a:buChar char="Ø"/>
            </a:pPr>
            <a:r>
              <a:rPr lang="en-US" dirty="0" smtClean="0">
                <a:latin typeface="Times New Roman" pitchFamily="18" charset="0"/>
                <a:cs typeface="Times New Roman" pitchFamily="18" charset="0"/>
              </a:rPr>
              <a:t>Many studies have shown that tendency of people to using </a:t>
            </a:r>
            <a:r>
              <a:rPr lang="en-US" b="1" dirty="0" smtClean="0">
                <a:solidFill>
                  <a:srgbClr val="FF0000"/>
                </a:solidFill>
                <a:latin typeface="Times New Roman" pitchFamily="18" charset="0"/>
                <a:cs typeface="Times New Roman" pitchFamily="18" charset="0"/>
              </a:rPr>
              <a:t>foods in restaurants </a:t>
            </a:r>
            <a:r>
              <a:rPr lang="en-US" dirty="0" smtClean="0">
                <a:latin typeface="Times New Roman" pitchFamily="18" charset="0"/>
                <a:cs typeface="Times New Roman" pitchFamily="18" charset="0"/>
              </a:rPr>
              <a:t>is increasing. </a:t>
            </a:r>
          </a:p>
          <a:p>
            <a:pPr lvl="1" algn="just" rtl="0">
              <a:spcAft>
                <a:spcPts val="1200"/>
              </a:spcAft>
              <a:buNone/>
            </a:pPr>
            <a:endParaRPr lang="en-US" dirty="0" smtClean="0">
              <a:latin typeface="Times New Roman" pitchFamily="18" charset="0"/>
              <a:cs typeface="Times New Roman" pitchFamily="18" charset="0"/>
            </a:endParaRPr>
          </a:p>
        </p:txBody>
      </p:sp>
      <p:sp>
        <p:nvSpPr>
          <p:cNvPr id="4" name="Title 1"/>
          <p:cNvSpPr>
            <a:spLocks noGrp="1"/>
          </p:cNvSpPr>
          <p:nvPr>
            <p:ph type="title"/>
          </p:nvPr>
        </p:nvSpPr>
        <p:spPr>
          <a:xfrm>
            <a:off x="753217" y="191512"/>
            <a:ext cx="7583261" cy="592260"/>
          </a:xfrm>
        </p:spPr>
        <p:txBody>
          <a:bodyPr/>
          <a:lstStyle/>
          <a:p>
            <a:pPr algn="ctr"/>
            <a:r>
              <a:rPr lang="en-US" b="1" dirty="0" smtClean="0">
                <a:latin typeface="Times New Roman" pitchFamily="18" charset="0"/>
                <a:cs typeface="Times New Roman" pitchFamily="18" charset="0"/>
              </a:rPr>
              <a:t>Introduction</a:t>
            </a:r>
            <a:endParaRPr lang="fa-IR" dirty="0">
              <a:latin typeface="Times New Roman" pitchFamily="18" charset="0"/>
              <a:cs typeface="Times New Roman" pitchFamily="18" charset="0"/>
            </a:endParaRPr>
          </a:p>
        </p:txBody>
      </p:sp>
      <p:pic>
        <p:nvPicPr>
          <p:cNvPr id="5" name="Picture 2" descr="http://www.ilovechefs.com/wp-content/uploads/2013/04/Chefs_web.png">
            <a:hlinkClick r:id="rId2"/>
          </p:cNvPr>
          <p:cNvPicPr>
            <a:picLocks noChangeAspect="1" noChangeArrowheads="1"/>
          </p:cNvPicPr>
          <p:nvPr/>
        </p:nvPicPr>
        <p:blipFill>
          <a:blip r:embed="rId3"/>
          <a:srcRect/>
          <a:stretch>
            <a:fillRect/>
          </a:stretch>
        </p:blipFill>
        <p:spPr bwMode="auto">
          <a:xfrm>
            <a:off x="-154378" y="3978234"/>
            <a:ext cx="3230089" cy="3141022"/>
          </a:xfrm>
          <a:prstGeom prst="rect">
            <a:avLst/>
          </a:prstGeom>
          <a:noFill/>
        </p:spPr>
      </p:pic>
    </p:spTree>
  </p:cSld>
  <p:clrMapOvr>
    <a:masterClrMapping/>
  </p:clrMapOvr>
  <p:transition>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576_slide">
  <a:themeElements>
    <a:clrScheme name="Office Theme 2">
      <a:dk1>
        <a:srgbClr val="000000"/>
      </a:dk1>
      <a:lt1>
        <a:srgbClr val="FFFFCC"/>
      </a:lt1>
      <a:dk2>
        <a:srgbClr val="000000"/>
      </a:dk2>
      <a:lt2>
        <a:srgbClr val="B2B2B2"/>
      </a:lt2>
      <a:accent1>
        <a:srgbClr val="A68500"/>
      </a:accent1>
      <a:accent2>
        <a:srgbClr val="78991F"/>
      </a:accent2>
      <a:accent3>
        <a:srgbClr val="FFFFE2"/>
      </a:accent3>
      <a:accent4>
        <a:srgbClr val="000000"/>
      </a:accent4>
      <a:accent5>
        <a:srgbClr val="D0C2AA"/>
      </a:accent5>
      <a:accent6>
        <a:srgbClr val="6C8A1B"/>
      </a:accent6>
      <a:hlink>
        <a:srgbClr val="A66A11"/>
      </a:hlink>
      <a:folHlink>
        <a:srgbClr val="8080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FFCC"/>
        </a:lt1>
        <a:dk2>
          <a:srgbClr val="000000"/>
        </a:dk2>
        <a:lt2>
          <a:srgbClr val="B2B2B2"/>
        </a:lt2>
        <a:accent1>
          <a:srgbClr val="A6A600"/>
        </a:accent1>
        <a:accent2>
          <a:srgbClr val="A69200"/>
        </a:accent2>
        <a:accent3>
          <a:srgbClr val="FFFFE2"/>
        </a:accent3>
        <a:accent4>
          <a:srgbClr val="000000"/>
        </a:accent4>
        <a:accent5>
          <a:srgbClr val="D0D0AA"/>
        </a:accent5>
        <a:accent6>
          <a:srgbClr val="968400"/>
        </a:accent6>
        <a:hlink>
          <a:srgbClr val="778000"/>
        </a:hlink>
        <a:folHlink>
          <a:srgbClr val="8C7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CC"/>
        </a:lt1>
        <a:dk2>
          <a:srgbClr val="000000"/>
        </a:dk2>
        <a:lt2>
          <a:srgbClr val="B2B2B2"/>
        </a:lt2>
        <a:accent1>
          <a:srgbClr val="A68500"/>
        </a:accent1>
        <a:accent2>
          <a:srgbClr val="78991F"/>
        </a:accent2>
        <a:accent3>
          <a:srgbClr val="FFFFE2"/>
        </a:accent3>
        <a:accent4>
          <a:srgbClr val="000000"/>
        </a:accent4>
        <a:accent5>
          <a:srgbClr val="D0C2AA"/>
        </a:accent5>
        <a:accent6>
          <a:srgbClr val="6C8A1B"/>
        </a:accent6>
        <a:hlink>
          <a:srgbClr val="A66A11"/>
        </a:hlink>
        <a:folHlink>
          <a:srgbClr val="8080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CC"/>
        </a:lt1>
        <a:dk2>
          <a:srgbClr val="000000"/>
        </a:dk2>
        <a:lt2>
          <a:srgbClr val="B2B2B2"/>
        </a:lt2>
        <a:accent1>
          <a:srgbClr val="5078B2"/>
        </a:accent1>
        <a:accent2>
          <a:srgbClr val="8C8C00"/>
        </a:accent2>
        <a:accent3>
          <a:srgbClr val="FFFFE2"/>
        </a:accent3>
        <a:accent4>
          <a:srgbClr val="000000"/>
        </a:accent4>
        <a:accent5>
          <a:srgbClr val="B3BED5"/>
        </a:accent5>
        <a:accent6>
          <a:srgbClr val="7E7E00"/>
        </a:accent6>
        <a:hlink>
          <a:srgbClr val="6153A6"/>
        </a:hlink>
        <a:folHlink>
          <a:srgbClr val="994C7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000000"/>
        </a:dk2>
        <a:lt2>
          <a:srgbClr val="B2B2B2"/>
        </a:lt2>
        <a:accent1>
          <a:srgbClr val="B27349"/>
        </a:accent1>
        <a:accent2>
          <a:srgbClr val="3085A1"/>
        </a:accent2>
        <a:accent3>
          <a:srgbClr val="FFFFE2"/>
        </a:accent3>
        <a:accent4>
          <a:srgbClr val="000000"/>
        </a:accent4>
        <a:accent5>
          <a:srgbClr val="D5BCB1"/>
        </a:accent5>
        <a:accent6>
          <a:srgbClr val="2A7891"/>
        </a:accent6>
        <a:hlink>
          <a:srgbClr val="808000"/>
        </a:hlink>
        <a:folHlink>
          <a:srgbClr val="815499"/>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A6A600"/>
        </a:accent1>
        <a:accent2>
          <a:srgbClr val="A69200"/>
        </a:accent2>
        <a:accent3>
          <a:srgbClr val="FFFFFF"/>
        </a:accent3>
        <a:accent4>
          <a:srgbClr val="000000"/>
        </a:accent4>
        <a:accent5>
          <a:srgbClr val="D0D0AA"/>
        </a:accent5>
        <a:accent6>
          <a:srgbClr val="968400"/>
        </a:accent6>
        <a:hlink>
          <a:srgbClr val="778000"/>
        </a:hlink>
        <a:folHlink>
          <a:srgbClr val="8C7C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A68500"/>
        </a:accent1>
        <a:accent2>
          <a:srgbClr val="78991F"/>
        </a:accent2>
        <a:accent3>
          <a:srgbClr val="FFFFFF"/>
        </a:accent3>
        <a:accent4>
          <a:srgbClr val="000000"/>
        </a:accent4>
        <a:accent5>
          <a:srgbClr val="D0C2AA"/>
        </a:accent5>
        <a:accent6>
          <a:srgbClr val="6C8A1B"/>
        </a:accent6>
        <a:hlink>
          <a:srgbClr val="A66A11"/>
        </a:hlink>
        <a:folHlink>
          <a:srgbClr val="8080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5078B2"/>
        </a:accent1>
        <a:accent2>
          <a:srgbClr val="8C8C00"/>
        </a:accent2>
        <a:accent3>
          <a:srgbClr val="FFFFFF"/>
        </a:accent3>
        <a:accent4>
          <a:srgbClr val="000000"/>
        </a:accent4>
        <a:accent5>
          <a:srgbClr val="B3BED5"/>
        </a:accent5>
        <a:accent6>
          <a:srgbClr val="7E7E00"/>
        </a:accent6>
        <a:hlink>
          <a:srgbClr val="6153A6"/>
        </a:hlink>
        <a:folHlink>
          <a:srgbClr val="994C7A"/>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B27349"/>
        </a:accent1>
        <a:accent2>
          <a:srgbClr val="3085A1"/>
        </a:accent2>
        <a:accent3>
          <a:srgbClr val="FFFFFF"/>
        </a:accent3>
        <a:accent4>
          <a:srgbClr val="000000"/>
        </a:accent4>
        <a:accent5>
          <a:srgbClr val="D5BCB1"/>
        </a:accent5>
        <a:accent6>
          <a:srgbClr val="2A7891"/>
        </a:accent6>
        <a:hlink>
          <a:srgbClr val="808000"/>
        </a:hlink>
        <a:folHlink>
          <a:srgbClr val="8154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CC"/>
      </a:lt1>
      <a:dk2>
        <a:srgbClr val="000000"/>
      </a:dk2>
      <a:lt2>
        <a:srgbClr val="B2B2B2"/>
      </a:lt2>
      <a:accent1>
        <a:srgbClr val="A68500"/>
      </a:accent1>
      <a:accent2>
        <a:srgbClr val="78991F"/>
      </a:accent2>
      <a:accent3>
        <a:srgbClr val="FFFFE2"/>
      </a:accent3>
      <a:accent4>
        <a:srgbClr val="000000"/>
      </a:accent4>
      <a:accent5>
        <a:srgbClr val="D0C2AA"/>
      </a:accent5>
      <a:accent6>
        <a:srgbClr val="6C8A1B"/>
      </a:accent6>
      <a:hlink>
        <a:srgbClr val="A66A11"/>
      </a:hlink>
      <a:folHlink>
        <a:srgbClr val="8080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CC"/>
        </a:lt1>
        <a:dk2>
          <a:srgbClr val="000000"/>
        </a:dk2>
        <a:lt2>
          <a:srgbClr val="B2B2B2"/>
        </a:lt2>
        <a:accent1>
          <a:srgbClr val="A6A600"/>
        </a:accent1>
        <a:accent2>
          <a:srgbClr val="A69200"/>
        </a:accent2>
        <a:accent3>
          <a:srgbClr val="FFFFE2"/>
        </a:accent3>
        <a:accent4>
          <a:srgbClr val="000000"/>
        </a:accent4>
        <a:accent5>
          <a:srgbClr val="D0D0AA"/>
        </a:accent5>
        <a:accent6>
          <a:srgbClr val="968400"/>
        </a:accent6>
        <a:hlink>
          <a:srgbClr val="778000"/>
        </a:hlink>
        <a:folHlink>
          <a:srgbClr val="8C7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CC"/>
        </a:lt1>
        <a:dk2>
          <a:srgbClr val="000000"/>
        </a:dk2>
        <a:lt2>
          <a:srgbClr val="B2B2B2"/>
        </a:lt2>
        <a:accent1>
          <a:srgbClr val="A68500"/>
        </a:accent1>
        <a:accent2>
          <a:srgbClr val="78991F"/>
        </a:accent2>
        <a:accent3>
          <a:srgbClr val="FFFFE2"/>
        </a:accent3>
        <a:accent4>
          <a:srgbClr val="000000"/>
        </a:accent4>
        <a:accent5>
          <a:srgbClr val="D0C2AA"/>
        </a:accent5>
        <a:accent6>
          <a:srgbClr val="6C8A1B"/>
        </a:accent6>
        <a:hlink>
          <a:srgbClr val="A66A11"/>
        </a:hlink>
        <a:folHlink>
          <a:srgbClr val="808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CC"/>
        </a:lt1>
        <a:dk2>
          <a:srgbClr val="000000"/>
        </a:dk2>
        <a:lt2>
          <a:srgbClr val="B2B2B2"/>
        </a:lt2>
        <a:accent1>
          <a:srgbClr val="5078B2"/>
        </a:accent1>
        <a:accent2>
          <a:srgbClr val="8C8C00"/>
        </a:accent2>
        <a:accent3>
          <a:srgbClr val="FFFFE2"/>
        </a:accent3>
        <a:accent4>
          <a:srgbClr val="000000"/>
        </a:accent4>
        <a:accent5>
          <a:srgbClr val="B3BED5"/>
        </a:accent5>
        <a:accent6>
          <a:srgbClr val="7E7E00"/>
        </a:accent6>
        <a:hlink>
          <a:srgbClr val="6153A6"/>
        </a:hlink>
        <a:folHlink>
          <a:srgbClr val="994C7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000000"/>
        </a:dk2>
        <a:lt2>
          <a:srgbClr val="B2B2B2"/>
        </a:lt2>
        <a:accent1>
          <a:srgbClr val="B27349"/>
        </a:accent1>
        <a:accent2>
          <a:srgbClr val="3085A1"/>
        </a:accent2>
        <a:accent3>
          <a:srgbClr val="FFFFE2"/>
        </a:accent3>
        <a:accent4>
          <a:srgbClr val="000000"/>
        </a:accent4>
        <a:accent5>
          <a:srgbClr val="D5BCB1"/>
        </a:accent5>
        <a:accent6>
          <a:srgbClr val="2A7891"/>
        </a:accent6>
        <a:hlink>
          <a:srgbClr val="808000"/>
        </a:hlink>
        <a:folHlink>
          <a:srgbClr val="815499"/>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A6A600"/>
        </a:accent1>
        <a:accent2>
          <a:srgbClr val="A69200"/>
        </a:accent2>
        <a:accent3>
          <a:srgbClr val="FFFFFF"/>
        </a:accent3>
        <a:accent4>
          <a:srgbClr val="000000"/>
        </a:accent4>
        <a:accent5>
          <a:srgbClr val="D0D0AA"/>
        </a:accent5>
        <a:accent6>
          <a:srgbClr val="968400"/>
        </a:accent6>
        <a:hlink>
          <a:srgbClr val="778000"/>
        </a:hlink>
        <a:folHlink>
          <a:srgbClr val="8C7C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A68500"/>
        </a:accent1>
        <a:accent2>
          <a:srgbClr val="78991F"/>
        </a:accent2>
        <a:accent3>
          <a:srgbClr val="FFFFFF"/>
        </a:accent3>
        <a:accent4>
          <a:srgbClr val="000000"/>
        </a:accent4>
        <a:accent5>
          <a:srgbClr val="D0C2AA"/>
        </a:accent5>
        <a:accent6>
          <a:srgbClr val="6C8A1B"/>
        </a:accent6>
        <a:hlink>
          <a:srgbClr val="A66A11"/>
        </a:hlink>
        <a:folHlink>
          <a:srgbClr val="8080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5078B2"/>
        </a:accent1>
        <a:accent2>
          <a:srgbClr val="8C8C00"/>
        </a:accent2>
        <a:accent3>
          <a:srgbClr val="FFFFFF"/>
        </a:accent3>
        <a:accent4>
          <a:srgbClr val="000000"/>
        </a:accent4>
        <a:accent5>
          <a:srgbClr val="B3BED5"/>
        </a:accent5>
        <a:accent6>
          <a:srgbClr val="7E7E00"/>
        </a:accent6>
        <a:hlink>
          <a:srgbClr val="6153A6"/>
        </a:hlink>
        <a:folHlink>
          <a:srgbClr val="994C7A"/>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B27349"/>
        </a:accent1>
        <a:accent2>
          <a:srgbClr val="3085A1"/>
        </a:accent2>
        <a:accent3>
          <a:srgbClr val="FFFFFF"/>
        </a:accent3>
        <a:accent4>
          <a:srgbClr val="000000"/>
        </a:accent4>
        <a:accent5>
          <a:srgbClr val="D5BCB1"/>
        </a:accent5>
        <a:accent6>
          <a:srgbClr val="2A7891"/>
        </a:accent6>
        <a:hlink>
          <a:srgbClr val="808000"/>
        </a:hlink>
        <a:folHlink>
          <a:srgbClr val="8154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med_0576_slide</Template>
  <TotalTime>2283</TotalTime>
  <Words>1314</Words>
  <Application>Microsoft Office PowerPoint</Application>
  <PresentationFormat>On-screen Show (4:3)</PresentationFormat>
  <Paragraphs>271</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med_0576_slide</vt:lpstr>
      <vt:lpstr>1_Default Design</vt:lpstr>
      <vt:lpstr>Slide 1</vt:lpstr>
      <vt:lpstr>Slide 2</vt:lpstr>
      <vt:lpstr>Introduction</vt:lpstr>
      <vt:lpstr>Introduction</vt:lpstr>
      <vt:lpstr>Introduction</vt:lpstr>
      <vt:lpstr>Introduction</vt:lpstr>
      <vt:lpstr>Introduction</vt:lpstr>
      <vt:lpstr>Introduction</vt:lpstr>
      <vt:lpstr>Introduction</vt:lpstr>
      <vt:lpstr>Introduction</vt:lpstr>
      <vt:lpstr>Slide 11</vt:lpstr>
      <vt:lpstr>Materials and Methods </vt:lpstr>
      <vt:lpstr>Materials and Methods </vt:lpstr>
      <vt:lpstr>Materials and Methods </vt:lpstr>
      <vt:lpstr>Materials and Methods </vt:lpstr>
      <vt:lpstr>results</vt:lpstr>
      <vt:lpstr>results</vt:lpstr>
      <vt:lpstr>results</vt:lpstr>
      <vt:lpstr>results</vt:lpstr>
      <vt:lpstr>results</vt:lpstr>
      <vt:lpstr>results</vt:lpstr>
      <vt:lpstr>results</vt:lpstr>
      <vt:lpstr>Slide 23</vt:lpstr>
      <vt:lpstr> Discussion</vt:lpstr>
      <vt:lpstr> Discussion</vt:lpstr>
      <vt:lpstr> Discussion</vt:lpstr>
      <vt:lpstr> Discussion</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agc</dc:creator>
  <cp:lastModifiedBy>Sandrous</cp:lastModifiedBy>
  <cp:revision>231</cp:revision>
  <dcterms:created xsi:type="dcterms:W3CDTF">2011-07-21T08:38:03Z</dcterms:created>
  <dcterms:modified xsi:type="dcterms:W3CDTF">2015-05-19T19:56:50Z</dcterms:modified>
</cp:coreProperties>
</file>