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4" r:id="rId3"/>
    <p:sldId id="270" r:id="rId4"/>
    <p:sldId id="265" r:id="rId5"/>
    <p:sldId id="266" r:id="rId6"/>
    <p:sldId id="267" r:id="rId7"/>
    <p:sldId id="275" r:id="rId8"/>
    <p:sldId id="269" r:id="rId9"/>
    <p:sldId id="274" r:id="rId10"/>
    <p:sldId id="271" r:id="rId11"/>
    <p:sldId id="273" r:id="rId12"/>
    <p:sldId id="272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E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70DB-8EE6-4E5B-9CBE-4CA39D1A6EC2}" type="datetimeFigureOut">
              <a:rPr lang="en-US" smtClean="0"/>
              <a:t>5/25/2015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5828-8ECA-4525-A47E-5E299A14B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15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7C52-7C53-4FFE-9694-E78203B735A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3A251-E237-4FDD-AA1E-EF4612F0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25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3A251-E237-4FDD-AA1E-EF4612F0B18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0" y="-638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85292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296060"/>
            <a:ext cx="9175668" cy="15616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426F-3EB8-47A7-9015-BE039428D9DC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0"/>
            <a:ext cx="3483864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514184"/>
            <a:ext cx="3703320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64CD-11AD-4446-B9B4-BA1A572F7F06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8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4762" y="0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D888-0D78-4199-9A99-14A943212CCE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"/>
            <a:ext cx="8876190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6778677" y="356679"/>
            <a:ext cx="4956048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60" y="1382350"/>
            <a:ext cx="4279434" cy="68378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81982" y="2067295"/>
            <a:ext cx="3549389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10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8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8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8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8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228" y="6209375"/>
            <a:ext cx="4994007" cy="33662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9346-2E36-4A6C-BFBD-DA1DBD626591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B45-D837-43BD-9C20-D8C94804777D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337-50A3-4CF5-9C54-D682888751C9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3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D8FE-997E-4FB5-9998-8995BD7C8CDC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0"/>
            <a:ext cx="12192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0" y="-638"/>
            <a:ext cx="12201526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384364"/>
            <a:ext cx="9175668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3175" y="5486400"/>
            <a:ext cx="12204700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5620215"/>
            <a:ext cx="9175668" cy="123746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6D1E99-2DAA-4B6F-9FCB-4EB197F8971E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8348" y="3345599"/>
            <a:ext cx="3417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3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6CE-94FA-4631-A7BD-9C8F837E5D2B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3FA8-DB3E-4111-BD2B-E2B8A59A1EC2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4E00-160C-483D-BEEC-8DF7C631E9EB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8DE-E888-469C-B9EE-96125965AD72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D1C3-D9FF-4CC4-B271-5F5315A31248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AE84FF7-9AE5-4648-A624-D862D8C80794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Homamodin Javadzade | sh.javadzadeh@bpums.ac.ir | Bushehr University of Medical Sciences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18" y="2386584"/>
            <a:ext cx="11938782" cy="285292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“Applying </a:t>
            </a:r>
            <a:r>
              <a:rPr lang="en-US" sz="48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Theory of Planned Behavior to Predict Nurses' Intention and Behavior in Using Health Literacy Strategies in Patient </a:t>
            </a:r>
            <a:r>
              <a:rPr lang="en-US" sz="4800" dirty="0" smtClean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Education”</a:t>
            </a:r>
            <a:endParaRPr lang="en-US" sz="480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59" y="5719524"/>
            <a:ext cx="1139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Gholamreza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Sharifirad,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Firoozeh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Mostafavi,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Mahnoush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Reisi,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Behzad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Mahaki,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Homamodin Javadzade </a:t>
            </a:r>
          </a:p>
        </p:txBody>
      </p:sp>
    </p:spTree>
    <p:extLst>
      <p:ext uri="{BB962C8B-B14F-4D97-AF65-F5344CB8AC3E}">
        <p14:creationId xmlns:p14="http://schemas.microsoft.com/office/powerpoint/2010/main" val="33350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490856" y="3915586"/>
            <a:ext cx="1741716" cy="5422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0855" y="4498387"/>
            <a:ext cx="1741717" cy="6241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2572" y="4494522"/>
            <a:ext cx="1260733" cy="6241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697" y="1115995"/>
            <a:ext cx="1015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Table1- correlation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coefficient between constructs of TPB and implementation of health literacy strategies for patient education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33608"/>
              </p:ext>
            </p:extLst>
          </p:nvPr>
        </p:nvGraphicFramePr>
        <p:xfrm>
          <a:off x="502275" y="2318196"/>
          <a:ext cx="10991030" cy="28091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45673"/>
                <a:gridCol w="1665308"/>
                <a:gridCol w="1776328"/>
                <a:gridCol w="1776328"/>
                <a:gridCol w="1227393"/>
              </a:tblGrid>
              <a:tr h="501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Construct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Attitude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subjective norms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 behavioral control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Intention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1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subjective norms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r=0.411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5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p&lt;0.001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1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Perceived  behavioral control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r=0.335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r=0.544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5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P=0.001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1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Intention to use health literacy strategies in Patient Education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r=0.234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r=0.336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r=0.483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9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P=0.004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p&lt;0.001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p&lt;0.001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45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 (Using health literacy strategies in Patient Education)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r=0.271 </a:t>
                      </a:r>
                      <a:endParaRPr lang="en-US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r=0.324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r=0.5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r=0.458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9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p&lt;0.001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p&lt;0.001 </a:t>
                      </a:r>
                      <a:endParaRPr 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34193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697" y="2177143"/>
            <a:ext cx="11193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 analysis shows that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control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(PBC)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powerful predictor of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(β= 0.417) and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β=0.33)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nurses  in using health literacy strategies in patient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696" y="631572"/>
            <a:ext cx="1015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Using Health Literacy Strategies and TPB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0893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47513" y="3217031"/>
            <a:ext cx="445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Conclusion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8981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2068539"/>
            <a:ext cx="11426728" cy="334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findings of this study, perceived behavioral control is a powerful determinant of nurses’ intention and behavior of using health literacy strategies in patient education.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recommend nurse educators to pay special attention to the constructs of this theory mainly perceived behavioral control in retrain courses about patient education and health literacy strategies.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30735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2723768"/>
            <a:ext cx="12250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Thanks for Your Consideration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9718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47513" y="3217031"/>
            <a:ext cx="445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Introduction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5830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286" y="506839"/>
            <a:ext cx="218941" cy="7726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4697" y="2177143"/>
            <a:ext cx="11193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literacy is one of the most important priorities for improving health care quality through enhancing patient-provider communication.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Health-care system and providers should use Health literacy as a “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to End Confusion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for improving the quality of care and communities health.</a:t>
            </a:r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a-I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697" y="631572"/>
            <a:ext cx="845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Bringing Health Literacy to Practice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8549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697" y="2177143"/>
            <a:ext cx="11193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Implementing </a:t>
            </a:r>
            <a:r>
              <a:rPr lang="en-US" sz="2400" dirty="0"/>
              <a:t>health literacy strategies enables nurses to provide information and instructions for patients in a manner that is more commensurate and understandable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This strategies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Plain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Pictorial Images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Teach-Back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Creating Shame-Free Environment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697" y="631572"/>
            <a:ext cx="845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Health Literacy Strategies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38974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167" y="3026229"/>
            <a:ext cx="11193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the factors affecting nurses’ intention to implement health literacy strategies in patient education based on theory of planned behavior.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697" y="631572"/>
            <a:ext cx="845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Purpose of The Study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40047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47513" y="3217031"/>
            <a:ext cx="445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Methodology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3524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2177143"/>
            <a:ext cx="11426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descriptive-analectic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Population: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 Practitioners, Al-Zahra Educational Hospital, Isfahan, Iran.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 Nurse Practitioners.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Instrument: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Theory-Based Questionnaire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ANOVA, Independent T-test, Pearson correlation and linear regression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4635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47513" y="3217031"/>
            <a:ext cx="445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Results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860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697" y="2177143"/>
            <a:ext cx="11193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were statistically significant correlation between using health literacy strategies and </a:t>
            </a:r>
            <a:r>
              <a:rPr lang="en-US" sz="2400" dirty="0">
                <a:solidFill>
                  <a:srgbClr val="002060"/>
                </a:solidFill>
              </a:rPr>
              <a:t>marriage status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attending in retraining courses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employment type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job history</a:t>
            </a:r>
            <a:r>
              <a:rPr lang="en-US" sz="2400" dirty="0"/>
              <a:t>, and </a:t>
            </a:r>
            <a:r>
              <a:rPr lang="en-US" sz="2400" dirty="0" smtClean="0">
                <a:solidFill>
                  <a:srgbClr val="002060"/>
                </a:solidFill>
              </a:rPr>
              <a:t>position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696" y="631572"/>
            <a:ext cx="1015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Using Health Literacy Strategies and Demographics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073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Homamodin Javadzade | sh.javadzadeh@bpums.ac.ir | Bushehr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0549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Mi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6494B6-1467-40D3-9D2C-6096235D2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an Office Mix</Template>
  <TotalTime>768</TotalTime>
  <Words>557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Segoe UI Emoji</vt:lpstr>
      <vt:lpstr>Segoe UI Light</vt:lpstr>
      <vt:lpstr>Office Mix</vt:lpstr>
      <vt:lpstr>“Applying Theory of Planned Behavior to Predict Nurses' Intention and Behavior in Using Health Literacy Strategies in Patient Education”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Homamodin Javadzade | All Right Reserved 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“Applying Theory of Planned Behavior to Predict Nurses' Intention and Behavior in Using Health Literacy Strategies in Patient Education”</dc:title>
  <dc:subject>Homamodin Javadzade's presentation©</dc:subject>
  <dc:creator>Homamodin Javadzade</dc:creator>
  <cp:keywords>sh.javadzadeh@bpums.ac.ir</cp:keywords>
  <cp:lastModifiedBy>PhD H,</cp:lastModifiedBy>
  <cp:revision>69</cp:revision>
  <dcterms:created xsi:type="dcterms:W3CDTF">2015-05-15T05:26:34Z</dcterms:created>
  <dcterms:modified xsi:type="dcterms:W3CDTF">2015-05-25T19:09:24Z</dcterms:modified>
  <cp:category>Congress Oral Presentation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</Properties>
</file>