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8" r:id="rId4"/>
    <p:sldId id="282" r:id="rId5"/>
    <p:sldId id="271" r:id="rId6"/>
    <p:sldId id="270" r:id="rId7"/>
    <p:sldId id="262" r:id="rId8"/>
    <p:sldId id="283" r:id="rId9"/>
    <p:sldId id="281" r:id="rId10"/>
    <p:sldId id="263" r:id="rId11"/>
    <p:sldId id="273" r:id="rId12"/>
    <p:sldId id="264" r:id="rId13"/>
    <p:sldId id="265" r:id="rId14"/>
    <p:sldId id="266" r:id="rId15"/>
    <p:sldId id="276" r:id="rId16"/>
    <p:sldId id="278" r:id="rId17"/>
    <p:sldId id="279" r:id="rId18"/>
    <p:sldId id="267" r:id="rId19"/>
    <p:sldId id="280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15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72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47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67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89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7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3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53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98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47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6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EE27-DA4E-41A9-BDFC-7C800B6CA29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4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intervention group received additional resources via the study website including interactive Healthy Heart Profile and calorie restricted diet tailored to the participants.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My Healthy Heart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0249" t="18618" r="10129" b="7667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primary outcomes were the change in metabolic syndrome components.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secondary outcomes were comparing physical activity and food intake among the study arms.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participants were followed up to 6 months and data collection scheduled at baseline and 6 months.</a:t>
            </a:r>
          </a:p>
          <a:p>
            <a:pPr>
              <a:lnSpc>
                <a:spcPct val="2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572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1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mean age of participant was 44.2 years (SD=10.0). There were no significant differences between the intervention and the control groups on any of baseline variables.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found reduction in cardiovascular diseases risk factors in the both intervention and control groups, these reductions were significantly greater in the intervention group in six months follow up.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29736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2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intervention group showed higher significant reductions in systolic blood pressure (at three months: -10 vs. -6 mmHg; and at six months: -11vs. -8 mmHg), diastolic blood pressure (at 3-months: -10 vs. -4 mmHg; and at six months: -11 vs. -6 mmHg), weight (at three months: -2 vs. -1 Kg; and at six months: -4 vs. -1 Kg), body mass index (at three months: -0.5 vs. -0.2 Kg/m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and at six months: -1.1 vs. -0.4 Kg/m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improvement in HDL-cholesterol (at three months: 2 vs. 0.64 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and at six months: 6 vs. 4 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(P &lt;0.05 for all).</a:t>
            </a:r>
          </a:p>
          <a:p>
            <a:pPr algn="just">
              <a:lnSpc>
                <a:spcPct val="2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43075"/>
            <a:ext cx="8382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Discussion: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findings from this web-based interactive randomized controlled trial showed that a 6-months lifestyle intervention was able to change several metabolic syndromes in a favorable direction.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839200" cy="44958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findings provided evidence for the beneficial impact of an Internet-based program on significant changes in systolic and diastolic blood pressure at six months follow-up.</a:t>
            </a: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Web-based interactive programs may motivate participants to adhere better to clinical assessments and desired behaviors such as physical activity and healthy diet.</a:t>
            </a:r>
          </a:p>
          <a:p>
            <a:pPr algn="just">
              <a:lnSpc>
                <a:spcPct val="2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findings suggest that the web-based interactive program was beneficial for prevention of cardiovascular diseases on individuals with metabolic syndrome. </a:t>
            </a:r>
          </a:p>
          <a:p>
            <a:pPr>
              <a:lnSpc>
                <a:spcPct val="200000"/>
              </a:lnSpc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Team: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Leila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Jahangiry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Prof. Ali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Montazeri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Davoud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Shojaeizadeh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Mahdi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Najafi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Prof.Kazem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Mohammad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229600" cy="201967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Effectiveness of interactive web-based lifestyle program on prevention of cardiovascular diseases risk factors in patient with metabolic syndrome: a randomized controlled trial (The Red Ruby Study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8064896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Leila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Jahangiry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Professor; Tabriz University of Medical sciences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ictures\stanbul\119___09\IMG_3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2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Cardiovascular diseases (CVD) are the leading cause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mortality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morbidity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worldwide. </a:t>
            </a:r>
          </a:p>
          <a:p>
            <a:pPr algn="just">
              <a:lnSpc>
                <a:spcPct val="22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argued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metabolic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syndrome is the most responsible risk factor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developing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50292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Iran, it affects approximately one-quarter of population and has become a leading health concern due to its link to cardiovascular diseases .</a:t>
            </a:r>
          </a:p>
          <a:p>
            <a:pPr algn="just">
              <a:lnSpc>
                <a:spcPct val="2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Metabolic syndrome has been identified by central obesity, increased triglycerides, reduced high-density lipoprotein cholesterol (HDL), hypertension, and elevated fasting blood glucose concentration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71656" cy="462453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effectiveness of lifestyle interventions on prevention of cardiovascular diseases risk factors are recognized, the potential of web-based programs on prevention of cardiovascular diseases risk factors has not been explored. </a:t>
            </a:r>
          </a:p>
          <a:p>
            <a:pPr algn="just">
              <a:lnSpc>
                <a:spcPct val="2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algn="justLow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study was conducted to determine the effectiveness of interactive web-based technology on lifestyle intervention in a population with metabolic syndrome.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726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Method: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This is a two-arm randomized controlled trial. The study includes 160 participants (n = 80 per arm) who was recruited via online registration on the study website.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inclusion criteria are that they should have metabolic syndrome and have access to the Internet.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participants received information on dietary intake and physical activity through the study website.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23570" b="4034"/>
          <a:stretch>
            <a:fillRect/>
          </a:stretch>
        </p:blipFill>
        <p:spPr>
          <a:xfrm>
            <a:off x="-228600" y="0"/>
            <a:ext cx="9982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468"/>
          <a:stretch>
            <a:fillRect/>
          </a:stretch>
        </p:blipFill>
        <p:spPr bwMode="auto">
          <a:xfrm>
            <a:off x="0" y="0"/>
            <a:ext cx="9144000" cy="636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3396</TotalTime>
  <Words>662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Effectiveness of interactive web-based lifestyle program on prevention of cardiovascular diseases risk factors in patient with metabolic syndrome: a randomized controlled trial (The Red Ruby Study) </vt:lpstr>
      <vt:lpstr>  </vt:lpstr>
      <vt:lpstr>Slide 4</vt:lpstr>
      <vt:lpstr> </vt:lpstr>
      <vt:lpstr>Slide 6</vt:lpstr>
      <vt:lpstr> </vt:lpstr>
      <vt:lpstr>Slide 8</vt:lpstr>
      <vt:lpstr>Slide 9</vt:lpstr>
      <vt:lpstr> </vt:lpstr>
      <vt:lpstr>My Healthy Heart Profile</vt:lpstr>
      <vt:lpstr>  </vt:lpstr>
      <vt:lpstr>Slide 13</vt:lpstr>
      <vt:lpstr> </vt:lpstr>
      <vt:lpstr>Slide 15</vt:lpstr>
      <vt:lpstr>Slide 16</vt:lpstr>
      <vt:lpstr>Slide 17</vt:lpstr>
      <vt:lpstr>  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web master</dc:creator>
  <cp:lastModifiedBy>jahangiri</cp:lastModifiedBy>
  <cp:revision>162</cp:revision>
  <dcterms:created xsi:type="dcterms:W3CDTF">2015-04-27T09:57:24Z</dcterms:created>
  <dcterms:modified xsi:type="dcterms:W3CDTF">2015-05-19T21:12:26Z</dcterms:modified>
</cp:coreProperties>
</file>