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notesMasterIdLst>
    <p:notesMasterId r:id="rId7"/>
  </p:notesMasterIdLst>
  <p:sldIdLst>
    <p:sldId id="258" r:id="rId2"/>
    <p:sldId id="262" r:id="rId3"/>
    <p:sldId id="275" r:id="rId4"/>
    <p:sldId id="277" r:id="rId5"/>
    <p:sldId id="279" r:id="rId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56" d="100"/>
          <a:sy n="56" d="100"/>
        </p:scale>
        <p:origin x="-84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AED246-47D5-4956-9EB7-F07B57B0E4B3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C5DBBD2-1E62-4B46-942B-269CCA64B7FC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821188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DBBD2-1E62-4B46-942B-269CCA64B7FC}" type="slidenum">
              <a:rPr lang="fa-IR" smtClean="0"/>
              <a:pPr/>
              <a:t>1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15711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DBBD2-1E62-4B46-942B-269CCA64B7FC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15711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DBBD2-1E62-4B46-942B-269CCA64B7FC}" type="slidenum">
              <a:rPr lang="fa-IR" smtClean="0"/>
              <a:pPr/>
              <a:t>4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15711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2F77E0-AA45-4D7A-95E0-778980C6FAC6}" type="datetimeFigureOut">
              <a:rPr lang="fa-IR" smtClean="0"/>
              <a:pPr/>
              <a:t>1440/06/12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7A4BE2-7FB2-4689-9919-A5E266470724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10200" y="1600200"/>
            <a:ext cx="3429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600" dirty="0" smtClean="0">
                <a:cs typeface="B Titr" panose="00000700000000000000" pitchFamily="2" charset="-78"/>
              </a:rPr>
              <a:t>«</a:t>
            </a:r>
            <a:r>
              <a:rPr lang="fa-IR" sz="4000" dirty="0" smtClean="0">
                <a:cs typeface="B Titr" panose="00000700000000000000" pitchFamily="2" charset="-78"/>
              </a:rPr>
              <a:t>مردان فعال تر </a:t>
            </a:r>
          </a:p>
          <a:p>
            <a:pPr marL="0" indent="0">
              <a:buNone/>
            </a:pPr>
            <a:r>
              <a:rPr lang="fa-IR" sz="4000" dirty="0">
                <a:cs typeface="B Titr" panose="00000700000000000000" pitchFamily="2" charset="-78"/>
              </a:rPr>
              <a:t> </a:t>
            </a:r>
            <a:r>
              <a:rPr lang="fa-IR" sz="4000" dirty="0" smtClean="0">
                <a:cs typeface="B Titr" panose="00000700000000000000" pitchFamily="2" charset="-78"/>
              </a:rPr>
              <a:t> </a:t>
            </a:r>
          </a:p>
          <a:p>
            <a:pPr marL="0" indent="0">
              <a:buNone/>
            </a:pPr>
            <a:r>
              <a:rPr lang="fa-IR" sz="4000" dirty="0">
                <a:cs typeface="B Titr" panose="00000700000000000000" pitchFamily="2" charset="-78"/>
              </a:rPr>
              <a:t> </a:t>
            </a:r>
            <a:r>
              <a:rPr lang="fa-IR" sz="4000" dirty="0" smtClean="0">
                <a:cs typeface="B Titr" panose="00000700000000000000" pitchFamily="2" charset="-78"/>
              </a:rPr>
              <a:t>    مردان سالم تر»</a:t>
            </a:r>
          </a:p>
          <a:p>
            <a:pPr marL="0" indent="0">
              <a:buNone/>
            </a:pPr>
            <a:endParaRPr lang="fa-IR" sz="4000" dirty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6237312"/>
            <a:ext cx="6696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واحد سلامت خانواده - مرکز بهداشت شهرستان کرمانشاه</a:t>
            </a:r>
            <a:endParaRPr lang="en-US" sz="1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5900671"/>
              </p:ext>
            </p:extLst>
          </p:nvPr>
        </p:nvGraphicFramePr>
        <p:xfrm>
          <a:off x="7924800" y="225662"/>
          <a:ext cx="815975" cy="852487"/>
        </p:xfrm>
        <a:graphic>
          <a:graphicData uri="http://schemas.openxmlformats.org/presentationml/2006/ole">
            <p:oleObj spid="_x0000_s1027" name="CorelDRAW" r:id="rId4" imgW="1089000" imgH="1137960" progId="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533400" y="685800"/>
            <a:ext cx="7086600" cy="662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600" dirty="0" smtClean="0">
                <a:solidFill>
                  <a:schemeClr val="tx1"/>
                </a:solidFill>
                <a:cs typeface="B Titr" pitchFamily="2" charset="-78"/>
              </a:rPr>
              <a:t>شعار</a:t>
            </a:r>
            <a:r>
              <a:rPr lang="fa-IR" sz="1600" dirty="0" smtClean="0">
                <a:solidFill>
                  <a:srgbClr val="000000"/>
                </a:solidFill>
                <a:ea typeface="Calibri"/>
                <a:cs typeface="B Titr" pitchFamily="2" charset="-78"/>
              </a:rPr>
              <a:t>هفته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ملی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سلامت مردان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(</a:t>
            </a:r>
            <a:r>
              <a:rPr lang="en-US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7-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    اسفند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)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1397</a:t>
            </a:r>
            <a:endParaRPr lang="en-US" sz="1000" dirty="0">
              <a:ea typeface="Calibri"/>
              <a:cs typeface="Arial"/>
            </a:endParaRPr>
          </a:p>
        </p:txBody>
      </p:sp>
      <p:pic>
        <p:nvPicPr>
          <p:cNvPr id="1032" name="Picture 8" descr="G:\ورزش\images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905000"/>
            <a:ext cx="1828800" cy="3429000"/>
          </a:xfrm>
          <a:prstGeom prst="rect">
            <a:avLst/>
          </a:prstGeom>
          <a:noFill/>
        </p:spPr>
      </p:pic>
      <p:pic>
        <p:nvPicPr>
          <p:cNvPr id="9" name="Picture 8" descr="ÙÛØ§Ø² Ø¨Ù ÙØ¹Ø§ÙÛØª ÙØ±Ø²Ø´Û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905000"/>
            <a:ext cx="2438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09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fa-IR" sz="3600" dirty="0" smtClean="0">
                <a:cs typeface="B Titr" panose="00000700000000000000" pitchFamily="2" charset="-78"/>
              </a:rPr>
              <a:t>«پدران مشوق فعالیت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fa-IR" sz="3600" dirty="0" smtClean="0">
                <a:cs typeface="B Titr" panose="00000700000000000000" pitchFamily="2" charset="-78"/>
              </a:rPr>
              <a:t>جسمانی پسران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fa-IR" sz="3600" dirty="0" smtClean="0">
                <a:cs typeface="B Titr" panose="00000700000000000000" pitchFamily="2" charset="-78"/>
              </a:rPr>
              <a:t>وسایراعضای خانواده »</a:t>
            </a:r>
            <a:endParaRPr lang="fa-IR" sz="3600" dirty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fa-IR" sz="4000" dirty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6237312"/>
            <a:ext cx="6696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واحد سلامت خانواده - مرکز بهداشت شهرستان کرمانشاه</a:t>
            </a:r>
            <a:endParaRPr lang="en-US" sz="1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34306305"/>
              </p:ext>
            </p:extLst>
          </p:nvPr>
        </p:nvGraphicFramePr>
        <p:xfrm>
          <a:off x="7924800" y="225662"/>
          <a:ext cx="815975" cy="852487"/>
        </p:xfrm>
        <a:graphic>
          <a:graphicData uri="http://schemas.openxmlformats.org/presentationml/2006/ole">
            <p:oleObj spid="_x0000_s2051" name="CorelDRAW" r:id="rId4" imgW="1089000" imgH="1137960" progId="">
              <p:embed/>
            </p:oleObj>
          </a:graphicData>
        </a:graphic>
      </p:graphicFrame>
      <p:sp>
        <p:nvSpPr>
          <p:cNvPr id="9" name="Oval 8"/>
          <p:cNvSpPr/>
          <p:nvPr/>
        </p:nvSpPr>
        <p:spPr>
          <a:xfrm>
            <a:off x="533400" y="457200"/>
            <a:ext cx="7086600" cy="662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600" dirty="0" smtClean="0">
                <a:solidFill>
                  <a:srgbClr val="000000"/>
                </a:solidFill>
                <a:ea typeface="Calibri"/>
                <a:cs typeface="B Titr" pitchFamily="2" charset="-78"/>
              </a:rPr>
              <a:t>هفته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ملی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سلامت مردان </a:t>
            </a:r>
            <a:r>
              <a:rPr lang="en-US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(  7</a:t>
            </a:r>
            <a:r>
              <a:rPr lang="en-US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-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    اسفند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)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1397</a:t>
            </a:r>
            <a:endParaRPr lang="en-US" sz="1000" dirty="0">
              <a:ea typeface="Calibri"/>
              <a:cs typeface="Arial"/>
            </a:endParaRPr>
          </a:p>
        </p:txBody>
      </p:sp>
      <p:pic>
        <p:nvPicPr>
          <p:cNvPr id="2052" name="Picture 4" descr="G:\ورزش\download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447800"/>
            <a:ext cx="4191000" cy="2133600"/>
          </a:xfrm>
          <a:prstGeom prst="rect">
            <a:avLst/>
          </a:prstGeom>
          <a:noFill/>
        </p:spPr>
      </p:pic>
      <p:pic>
        <p:nvPicPr>
          <p:cNvPr id="2053" name="Picture 5" descr="G:\ورزش\images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581400"/>
            <a:ext cx="41910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425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1520" y="6237313"/>
            <a:ext cx="6696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       واحد سلامت خانواده - مرکز بهداشت شهرستان کرمانشاه</a:t>
            </a:r>
            <a:endParaRPr 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991998" y="366066"/>
          <a:ext cx="815975" cy="852488"/>
        </p:xfrm>
        <a:graphic>
          <a:graphicData uri="http://schemas.openxmlformats.org/presentationml/2006/ole">
            <p:oleObj spid="_x0000_s4098" name="CorelDRAW" r:id="rId3" imgW="1089000" imgH="1137960" progId="">
              <p:embed/>
            </p:oleObj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43200" y="1371600"/>
          <a:ext cx="5784399" cy="4216515"/>
        </p:xfrm>
        <a:graphic>
          <a:graphicData uri="http://schemas.openxmlformats.org/drawingml/2006/table">
            <a:tbl>
              <a:tblPr/>
              <a:tblGrid>
                <a:gridCol w="3925128"/>
                <a:gridCol w="1859271"/>
              </a:tblGrid>
              <a:tr h="48460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000" b="1" dirty="0">
                          <a:latin typeface="Calibri"/>
                          <a:ea typeface="Calibri"/>
                          <a:cs typeface="B Titr"/>
                        </a:rPr>
                        <a:t>محورهای آموزش واطلاع رسانی</a:t>
                      </a:r>
                      <a:endParaRPr lang="en-US" sz="1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1976" marR="61976" marT="86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000" b="1">
                          <a:latin typeface="Calibri"/>
                          <a:ea typeface="Calibri"/>
                          <a:cs typeface="B Titr"/>
                        </a:rPr>
                        <a:t>روزهای هفته ملی سلامت مردان </a:t>
                      </a:r>
                      <a:endParaRPr lang="en-US" sz="10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1976" marR="61976" marT="86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A"/>
                    </a:solidFill>
                  </a:tcPr>
                </a:tc>
              </a:tr>
              <a:tr h="4717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مردان فعال وبهره وری درمحیط کار دوستدار فعالیت بدنی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1976" marR="61976" marT="86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چهار شنبه   1   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1976" marR="61976" marT="86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7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نقش مستقیم وغیرمستقیم فعالیت جسمانی در پیشگیری ودرمان بیماریهای غیرواگیر ، واگیر ، سلامت روانی واجتماعی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پنجشنبه 2 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37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پدران ، مشوق فعالیت جسمانی  پسران وسا یر اعضای خانواده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جمعه 3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7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شهر دوستدار فعالیت جسمانی ( پیاده روی / دوچرخه سواری و........)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شنبه 4 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7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ایمنی و استاندارد در فعالیتهای  ورزشی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یک شنبه 5 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7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مردان جوان فعالتر ، عملکرد تحصیلی بالاتر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دو شنبه 6 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7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latin typeface="Calibri"/>
                          <a:ea typeface="Calibri"/>
                          <a:cs typeface="B Nazanin"/>
                        </a:rPr>
                        <a:t>زندگی طولانی تربرای سالمندان و بیماران فعال </a:t>
                      </a:r>
                      <a:endParaRPr lang="en-US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dirty="0">
                          <a:latin typeface="Calibri"/>
                          <a:ea typeface="Calibri"/>
                          <a:cs typeface="B Nazanin"/>
                        </a:rPr>
                        <a:t>سه شنبه 7 اسفند </a:t>
                      </a:r>
                      <a:endParaRPr lang="en-US" sz="14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82634" marR="82634" marT="41317" marB="413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533400" y="381000"/>
            <a:ext cx="7086600" cy="662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600" dirty="0" smtClean="0">
                <a:solidFill>
                  <a:srgbClr val="000000"/>
                </a:solidFill>
                <a:ea typeface="Calibri"/>
                <a:cs typeface="B Titr" pitchFamily="2" charset="-78"/>
              </a:rPr>
              <a:t>روز شمارهفته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ملی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سلامت مردان (7-1    اسفند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)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1397</a:t>
            </a:r>
            <a:endParaRPr lang="en-US" sz="1000" dirty="0">
              <a:ea typeface="Calibri"/>
              <a:cs typeface="Arial"/>
            </a:endParaRPr>
          </a:p>
        </p:txBody>
      </p:sp>
      <p:pic>
        <p:nvPicPr>
          <p:cNvPr id="4100" name="Picture 4" descr="G:\ورزش\images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799" y="1905000"/>
            <a:ext cx="2133601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04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76800" y="1524000"/>
            <a:ext cx="396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600" dirty="0" smtClean="0">
                <a:cs typeface="B Titr" panose="00000700000000000000" pitchFamily="2" charset="-78"/>
              </a:rPr>
              <a:t>«</a:t>
            </a:r>
            <a:r>
              <a:rPr lang="fa-IR" sz="4000" dirty="0" smtClean="0">
                <a:cs typeface="B Titr" panose="00000700000000000000" pitchFamily="2" charset="-78"/>
              </a:rPr>
              <a:t>زندگی طولانی تر</a:t>
            </a:r>
          </a:p>
          <a:p>
            <a:pPr marL="0" indent="0">
              <a:buNone/>
            </a:pPr>
            <a:endParaRPr lang="fa-IR" sz="4000" dirty="0" smtClean="0">
              <a:cs typeface="B Titr" panose="00000700000000000000" pitchFamily="2" charset="-78"/>
            </a:endParaRPr>
          </a:p>
          <a:p>
            <a:pPr marL="0" indent="0">
              <a:buNone/>
            </a:pPr>
            <a:r>
              <a:rPr lang="fa-IR" sz="4000" dirty="0" smtClean="0">
                <a:cs typeface="B Titr" panose="00000700000000000000" pitchFamily="2" charset="-78"/>
              </a:rPr>
              <a:t>برای سالمندان </a:t>
            </a:r>
          </a:p>
          <a:p>
            <a:pPr marL="0" indent="0">
              <a:buNone/>
            </a:pPr>
            <a:endParaRPr lang="fa-IR" sz="4000" dirty="0" smtClean="0">
              <a:cs typeface="B Titr" panose="00000700000000000000" pitchFamily="2" charset="-78"/>
            </a:endParaRPr>
          </a:p>
          <a:p>
            <a:pPr marL="0" indent="0">
              <a:buNone/>
            </a:pPr>
            <a:r>
              <a:rPr lang="fa-IR" sz="4000" dirty="0" smtClean="0">
                <a:cs typeface="B Titr" panose="00000700000000000000" pitchFamily="2" charset="-78"/>
              </a:rPr>
              <a:t>         وبیماران فعال»</a:t>
            </a:r>
          </a:p>
          <a:p>
            <a:pPr marL="0" indent="0">
              <a:buNone/>
            </a:pPr>
            <a:endParaRPr lang="fa-IR" sz="4000" dirty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6237312"/>
            <a:ext cx="669674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واحد سلامت خانواده - مرکز بهداشت شهرستان کرمانشاه</a:t>
            </a:r>
            <a:endParaRPr lang="en-US" sz="1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5900671"/>
              </p:ext>
            </p:extLst>
          </p:nvPr>
        </p:nvGraphicFramePr>
        <p:xfrm>
          <a:off x="7924800" y="225662"/>
          <a:ext cx="815975" cy="852487"/>
        </p:xfrm>
        <a:graphic>
          <a:graphicData uri="http://schemas.openxmlformats.org/presentationml/2006/ole">
            <p:oleObj spid="_x0000_s20482" name="CorelDRAW" r:id="rId4" imgW="1089000" imgH="1137960" progId="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533400" y="457200"/>
            <a:ext cx="7086600" cy="662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a-IR" sz="1600" dirty="0" smtClean="0">
                <a:solidFill>
                  <a:srgbClr val="000000"/>
                </a:solidFill>
                <a:ea typeface="Calibri"/>
                <a:cs typeface="B Titr" pitchFamily="2" charset="-78"/>
              </a:rPr>
              <a:t>هفته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ملی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سلامت مردان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( 7-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اسفند </a:t>
            </a:r>
            <a:r>
              <a:rPr lang="fa-IR" dirty="0">
                <a:solidFill>
                  <a:srgbClr val="000000"/>
                </a:solidFill>
                <a:ea typeface="Calibri"/>
                <a:cs typeface="B Titr"/>
              </a:rPr>
              <a:t>) </a:t>
            </a:r>
            <a:r>
              <a:rPr lang="fa-IR" dirty="0" smtClean="0">
                <a:solidFill>
                  <a:srgbClr val="000000"/>
                </a:solidFill>
                <a:ea typeface="Calibri"/>
                <a:cs typeface="B Titr"/>
              </a:rPr>
              <a:t>1397</a:t>
            </a:r>
            <a:endParaRPr lang="en-US" sz="1000" dirty="0">
              <a:ea typeface="Calibri"/>
              <a:cs typeface="Arial"/>
            </a:endParaRPr>
          </a:p>
        </p:txBody>
      </p:sp>
      <p:pic>
        <p:nvPicPr>
          <p:cNvPr id="10" name="Picture 9" descr="https://cdn.yjc.ir/files/fa/news/1393/6/22/2590419_38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1" y="1952624"/>
            <a:ext cx="36576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09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malekikanevade\Desktop\هفته ملی سلامت مردان97\پوستر هفته سلامت مردان 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572</TotalTime>
  <Words>210</Words>
  <Application>Microsoft Office PowerPoint</Application>
  <PresentationFormat>On-screen Show (4:3)</PresentationFormat>
  <Paragraphs>38</Paragraphs>
  <Slides>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Slipstream</vt:lpstr>
      <vt:lpstr>CorelDRAW</vt:lpstr>
      <vt:lpstr>Slide 1</vt:lpstr>
      <vt:lpstr>Slide 2</vt:lpstr>
      <vt:lpstr>Slide 3</vt:lpstr>
      <vt:lpstr>Slide 4</vt:lpstr>
      <vt:lpstr>Slide 5</vt:lpstr>
    </vt:vector>
  </TitlesOfParts>
  <Company>Novin Pendar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 Pendar</dc:creator>
  <cp:lastModifiedBy>malekikanevade</cp:lastModifiedBy>
  <cp:revision>78</cp:revision>
  <dcterms:created xsi:type="dcterms:W3CDTF">2018-10-08T16:08:19Z</dcterms:created>
  <dcterms:modified xsi:type="dcterms:W3CDTF">2019-02-17T08:13:40Z</dcterms:modified>
</cp:coreProperties>
</file>