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0" r:id="rId3"/>
  </p:sldMasterIdLst>
  <p:notesMasterIdLst>
    <p:notesMasterId r:id="rId73"/>
  </p:notesMasterIdLst>
  <p:sldIdLst>
    <p:sldId id="298" r:id="rId4"/>
    <p:sldId id="300" r:id="rId5"/>
    <p:sldId id="301" r:id="rId6"/>
    <p:sldId id="256" r:id="rId7"/>
    <p:sldId id="299" r:id="rId8"/>
    <p:sldId id="257" r:id="rId9"/>
    <p:sldId id="258" r:id="rId10"/>
    <p:sldId id="259" r:id="rId11"/>
    <p:sldId id="261" r:id="rId12"/>
    <p:sldId id="262" r:id="rId13"/>
    <p:sldId id="263" r:id="rId14"/>
    <p:sldId id="264" r:id="rId15"/>
    <p:sldId id="265" r:id="rId16"/>
    <p:sldId id="266" r:id="rId17"/>
    <p:sldId id="267" r:id="rId18"/>
    <p:sldId id="260" r:id="rId19"/>
    <p:sldId id="268" r:id="rId20"/>
    <p:sldId id="269" r:id="rId21"/>
    <p:sldId id="270" r:id="rId22"/>
    <p:sldId id="271" r:id="rId23"/>
    <p:sldId id="272" r:id="rId24"/>
    <p:sldId id="273" r:id="rId25"/>
    <p:sldId id="274" r:id="rId26"/>
    <p:sldId id="275" r:id="rId27"/>
    <p:sldId id="276" r:id="rId28"/>
    <p:sldId id="277"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322" r:id="rId49"/>
    <p:sldId id="302" r:id="rId50"/>
    <p:sldId id="303" r:id="rId51"/>
    <p:sldId id="304" r:id="rId52"/>
    <p:sldId id="305" r:id="rId53"/>
    <p:sldId id="306" r:id="rId54"/>
    <p:sldId id="307" r:id="rId55"/>
    <p:sldId id="308" r:id="rId56"/>
    <p:sldId id="310" r:id="rId57"/>
    <p:sldId id="311" r:id="rId58"/>
    <p:sldId id="312" r:id="rId59"/>
    <p:sldId id="313" r:id="rId60"/>
    <p:sldId id="314" r:id="rId61"/>
    <p:sldId id="315" r:id="rId62"/>
    <p:sldId id="317" r:id="rId63"/>
    <p:sldId id="318" r:id="rId64"/>
    <p:sldId id="319" r:id="rId65"/>
    <p:sldId id="323" r:id="rId66"/>
    <p:sldId id="324" r:id="rId67"/>
    <p:sldId id="326" r:id="rId68"/>
    <p:sldId id="327" r:id="rId69"/>
    <p:sldId id="328" r:id="rId70"/>
    <p:sldId id="329" r:id="rId71"/>
    <p:sldId id="330" r:id="rId7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308" autoAdjust="0"/>
  </p:normalViewPr>
  <p:slideViewPr>
    <p:cSldViewPr snapToGrid="0">
      <p:cViewPr varScale="1">
        <p:scale>
          <a:sx n="87" d="100"/>
          <a:sy n="87" d="100"/>
        </p:scale>
        <p:origin x="6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theme" Target="theme/theme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D06C43-DC11-4063-A7CE-AFEF4390ACEB}" type="datetimeFigureOut">
              <a:rPr lang="en-US" smtClean="0"/>
              <a:t>1/13/2024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08AB4D-571B-4496-9D63-2B9289C33BA3}" type="slidenum">
              <a:rPr lang="en-US" smtClean="0"/>
              <a:t>‹#›</a:t>
            </a:fld>
            <a:endParaRPr lang="en-US"/>
          </a:p>
        </p:txBody>
      </p:sp>
    </p:spTree>
    <p:extLst>
      <p:ext uri="{BB962C8B-B14F-4D97-AF65-F5344CB8AC3E}">
        <p14:creationId xmlns:p14="http://schemas.microsoft.com/office/powerpoint/2010/main" val="652487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1C5964-BE35-4E4E-9D7D-E0C6263B0A99}" type="slidenum">
              <a:rPr kumimoji="0" lang="en-US" altLang="fa-I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fa-I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fa-IR" altLang="fa-IR" smtClean="0"/>
          </a:p>
        </p:txBody>
      </p:sp>
    </p:spTree>
    <p:extLst>
      <p:ext uri="{BB962C8B-B14F-4D97-AF65-F5344CB8AC3E}">
        <p14:creationId xmlns:p14="http://schemas.microsoft.com/office/powerpoint/2010/main" val="438219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C1B90D2-E509-4EEA-A3B0-B704E5C8D9CD}" type="slidenum">
              <a:rPr kumimoji="0" lang="en-US" altLang="fa-I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altLang="fa-I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36867"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a-IR" altLang="fa-IR"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868"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fa-I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17</a:t>
            </a:r>
          </a:p>
        </p:txBody>
      </p:sp>
      <p:sp>
        <p:nvSpPr>
          <p:cNvPr id="36869"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a-IR" altLang="fa-IR"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870"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a-IR" altLang="fa-IR"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6871" name="Rectangle 6"/>
          <p:cNvSpPr>
            <a:spLocks noGrp="1" noRot="1" noChangeAspect="1" noChangeArrowheads="1" noTextEdit="1"/>
          </p:cNvSpPr>
          <p:nvPr>
            <p:ph type="sldImg"/>
          </p:nvPr>
        </p:nvSpPr>
        <p:spPr>
          <a:xfrm>
            <a:off x="393700" y="692150"/>
            <a:ext cx="6070600" cy="3416300"/>
          </a:xfrm>
          <a:solidFill>
            <a:srgbClr val="FFFFFF"/>
          </a:solidFill>
          <a:ln w="12700" cap="flat"/>
        </p:spPr>
      </p:sp>
      <p:sp>
        <p:nvSpPr>
          <p:cNvPr id="36872" name="Rectangle 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endParaRPr lang="fa-IR" altLang="fa-IR" smtClean="0"/>
          </a:p>
        </p:txBody>
      </p:sp>
    </p:spTree>
    <p:extLst>
      <p:ext uri="{BB962C8B-B14F-4D97-AF65-F5344CB8AC3E}">
        <p14:creationId xmlns:p14="http://schemas.microsoft.com/office/powerpoint/2010/main" val="17502224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454D6D0-2156-41FF-BDA8-A03F708E882A}" type="slidenum">
              <a:rPr kumimoji="0" lang="en-US" altLang="fa-I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69</a:t>
            </a:fld>
            <a:endParaRPr kumimoji="0" lang="en-US" altLang="fa-I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38915"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a-IR" altLang="fa-IR"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916"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fa-I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18</a:t>
            </a:r>
          </a:p>
        </p:txBody>
      </p:sp>
      <p:sp>
        <p:nvSpPr>
          <p:cNvPr id="38917"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a-IR" altLang="fa-IR"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918"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a-IR" altLang="fa-IR"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8919" name="Rectangle 6"/>
          <p:cNvSpPr>
            <a:spLocks noGrp="1" noRot="1" noChangeAspect="1" noChangeArrowheads="1" noTextEdit="1"/>
          </p:cNvSpPr>
          <p:nvPr>
            <p:ph type="sldImg"/>
          </p:nvPr>
        </p:nvSpPr>
        <p:spPr>
          <a:xfrm>
            <a:off x="393700" y="692150"/>
            <a:ext cx="6070600" cy="3416300"/>
          </a:xfrm>
          <a:solidFill>
            <a:srgbClr val="FFFFFF"/>
          </a:solidFill>
          <a:ln w="12700" cap="flat"/>
        </p:spPr>
      </p:sp>
      <p:sp>
        <p:nvSpPr>
          <p:cNvPr id="38920" name="Rectangle 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r>
              <a:rPr lang="en-US" altLang="fa-IR" smtClean="0"/>
              <a:t>The Group for Organizational Effectiveness helps clients facilitate change and manage knowledge.  The group’s work with organizations such as NASA, Pfizer, and Johnson &amp; Johnson has earned it a reputation as a leader in change management.  What services are listed at the site, and how does the group address issues of needs analysis and evaluation for its clients?</a:t>
            </a:r>
          </a:p>
        </p:txBody>
      </p:sp>
    </p:spTree>
    <p:extLst>
      <p:ext uri="{BB962C8B-B14F-4D97-AF65-F5344CB8AC3E}">
        <p14:creationId xmlns:p14="http://schemas.microsoft.com/office/powerpoint/2010/main" val="14653486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C08AB4D-571B-4496-9D63-2B9289C33BA3}" type="slidenum">
              <a:rPr lang="en-US" smtClean="0"/>
              <a:t>7</a:t>
            </a:fld>
            <a:endParaRPr lang="en-US"/>
          </a:p>
        </p:txBody>
      </p:sp>
    </p:spTree>
    <p:extLst>
      <p:ext uri="{BB962C8B-B14F-4D97-AF65-F5344CB8AC3E}">
        <p14:creationId xmlns:p14="http://schemas.microsoft.com/office/powerpoint/2010/main" val="2887342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p:spPr>
        <p:txBody>
          <a:bodyPr/>
          <a:lstStyle/>
          <a:p>
            <a:endParaRPr lang="en-US" altLang="en-US" smtClean="0"/>
          </a:p>
        </p:txBody>
      </p:sp>
      <p:sp>
        <p:nvSpPr>
          <p:cNvPr id="31748" name="Slide Number Placeholder 3"/>
          <p:cNvSpPr>
            <a:spLocks noGrp="1"/>
          </p:cNvSpPr>
          <p:nvPr>
            <p:ph type="sldNum" sz="quarter" idx="5"/>
          </p:nvPr>
        </p:nvSpPr>
        <p:spPr>
          <a:noFill/>
        </p:spPr>
        <p:txBody>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eaLnBrk="0" fontAlgn="base" hangingPunct="0">
              <a:spcBef>
                <a:spcPct val="0"/>
              </a:spcBef>
              <a:spcAft>
                <a:spcPct val="0"/>
              </a:spcAft>
              <a:defRPr>
                <a:solidFill>
                  <a:schemeClr val="tx1"/>
                </a:solidFill>
                <a:latin typeface="Century Gothic" panose="020B0502020202020204" pitchFamily="34" charset="0"/>
              </a:defRPr>
            </a:lvl6pPr>
            <a:lvl7pPr marL="2971800" indent="-228600" defTabSz="457200" eaLnBrk="0" fontAlgn="base" hangingPunct="0">
              <a:spcBef>
                <a:spcPct val="0"/>
              </a:spcBef>
              <a:spcAft>
                <a:spcPct val="0"/>
              </a:spcAft>
              <a:defRPr>
                <a:solidFill>
                  <a:schemeClr val="tx1"/>
                </a:solidFill>
                <a:latin typeface="Century Gothic" panose="020B0502020202020204" pitchFamily="34" charset="0"/>
              </a:defRPr>
            </a:lvl7pPr>
            <a:lvl8pPr marL="3429000" indent="-228600" defTabSz="457200" eaLnBrk="0" fontAlgn="base" hangingPunct="0">
              <a:spcBef>
                <a:spcPct val="0"/>
              </a:spcBef>
              <a:spcAft>
                <a:spcPct val="0"/>
              </a:spcAft>
              <a:defRPr>
                <a:solidFill>
                  <a:schemeClr val="tx1"/>
                </a:solidFill>
                <a:latin typeface="Century Gothic" panose="020B0502020202020204" pitchFamily="34" charset="0"/>
              </a:defRPr>
            </a:lvl8pPr>
            <a:lvl9pPr marL="3886200" indent="-228600" defTabSz="457200" eaLnBrk="0" fontAlgn="base" hangingPunct="0">
              <a:spcBef>
                <a:spcPct val="0"/>
              </a:spcBef>
              <a:spcAft>
                <a:spcPct val="0"/>
              </a:spcAft>
              <a:defRPr>
                <a:solidFill>
                  <a:schemeClr val="tx1"/>
                </a:solidFill>
                <a:latin typeface="Century Gothic" panose="020B0502020202020204" pitchFamily="34" charset="0"/>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A329890F-2A6F-4680-8725-96542E1EB1D4}"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000813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4555EB7-9B08-4682-94E5-A3C13F72A0FE}" type="slidenum">
              <a:rPr kumimoji="0" lang="en-US" altLang="fa-I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fa-IR"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15" name="Rectangle 2"/>
          <p:cNvSpPr>
            <a:spLocks noChangeArrowheads="1"/>
          </p:cNvSpPr>
          <p:nvPr/>
        </p:nvSpPr>
        <p:spPr bwMode="auto">
          <a:xfrm>
            <a:off x="4164013" y="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a-IR" altLang="fa-IR"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16" name="Rectangle 3"/>
          <p:cNvSpPr>
            <a:spLocks noChangeArrowheads="1"/>
          </p:cNvSpPr>
          <p:nvPr/>
        </p:nvSpPr>
        <p:spPr bwMode="auto">
          <a:xfrm>
            <a:off x="4164013" y="868680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fa-I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19</a:t>
            </a:r>
          </a:p>
        </p:txBody>
      </p:sp>
      <p:sp>
        <p:nvSpPr>
          <p:cNvPr id="13317" name="Rectangle 4"/>
          <p:cNvSpPr>
            <a:spLocks noChangeArrowheads="1"/>
          </p:cNvSpPr>
          <p:nvPr/>
        </p:nvSpPr>
        <p:spPr bwMode="auto">
          <a:xfrm>
            <a:off x="0" y="868680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a-IR" altLang="fa-IR"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18" name="Rectangle 5"/>
          <p:cNvSpPr>
            <a:spLocks noChangeArrowheads="1"/>
          </p:cNvSpPr>
          <p:nvPr/>
        </p:nvSpPr>
        <p:spPr bwMode="auto">
          <a:xfrm>
            <a:off x="0" y="0"/>
            <a:ext cx="3184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fa-IR" altLang="fa-IR"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13319" name="Rectangle 6"/>
          <p:cNvSpPr>
            <a:spLocks noGrp="1" noRot="1" noChangeAspect="1" noChangeArrowheads="1" noTextEdit="1"/>
          </p:cNvSpPr>
          <p:nvPr>
            <p:ph type="sldImg"/>
          </p:nvPr>
        </p:nvSpPr>
        <p:spPr>
          <a:xfrm>
            <a:off x="1150938" y="692150"/>
            <a:ext cx="4556125" cy="3416300"/>
          </a:xfrm>
          <a:ln w="12700" cap="flat"/>
        </p:spPr>
      </p:sp>
      <p:sp>
        <p:nvSpPr>
          <p:cNvPr id="13320" name="Rectangle 7"/>
          <p:cNvSpPr>
            <a:spLocks noGrp="1" noChangeArrowheads="1"/>
          </p:cNvSpPr>
          <p:nvPr>
            <p:ph type="body" idx="1"/>
          </p:nvPr>
        </p:nvSpPr>
        <p:spPr>
          <a:xfrm>
            <a:off x="985838" y="4343400"/>
            <a:ext cx="5029200" cy="4114800"/>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lstStyle/>
          <a:p>
            <a:pPr eaLnBrk="1" hangingPunct="1"/>
            <a:r>
              <a:rPr lang="en-US" altLang="fa-IR" smtClean="0"/>
              <a:t>In step two, managers analyze the environment to anticipate and interpret changes in which the organization operates.  Large amounts of information are reviewed to detect emerging trends.  Information might be gathered on the actions of competitors, pending government legislation, preferences of customers, and supply of labour. </a:t>
            </a:r>
          </a:p>
          <a:p>
            <a:pPr eaLnBrk="1" hangingPunct="1"/>
            <a:r>
              <a:rPr lang="en-US" altLang="fa-IR" smtClean="0"/>
              <a:t>One of the newer areas of environmental scanning is “competitive intelligence.”  This activity gets accurate and basic information about competitors so that managers can anticipate rather than react to the actions of competitors. Advertisements, promotional materials, press releases, governmental reports, annual reports, want-ads, newspaper articles, databases, trade shows, industry studies, Information on the Internet, and competitor’s products supply 95% of the data required for this technique to work.  Some of the more widely-used data bases in Canada come from StatsCan.</a:t>
            </a:r>
          </a:p>
          <a:p>
            <a:pPr eaLnBrk="1" hangingPunct="1"/>
            <a:endParaRPr lang="en-US" altLang="fa-IR" smtClean="0"/>
          </a:p>
        </p:txBody>
      </p:sp>
    </p:spTree>
    <p:extLst>
      <p:ext uri="{BB962C8B-B14F-4D97-AF65-F5344CB8AC3E}">
        <p14:creationId xmlns:p14="http://schemas.microsoft.com/office/powerpoint/2010/main" val="34441154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E7B8AA-BEA0-424D-931F-E758F4F025C9}" type="slidenum">
              <a:rPr kumimoji="0" lang="en-US" altLang="fa-I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altLang="fa-I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4579"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a-IR" altLang="fa-IR"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580"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fa-I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11</a:t>
            </a:r>
          </a:p>
        </p:txBody>
      </p:sp>
      <p:sp>
        <p:nvSpPr>
          <p:cNvPr id="24581"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a-IR" altLang="fa-IR"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582"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a-IR" altLang="fa-IR"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4583" name="Rectangle 6"/>
          <p:cNvSpPr>
            <a:spLocks noGrp="1" noRot="1" noChangeAspect="1" noChangeArrowheads="1" noTextEdit="1"/>
          </p:cNvSpPr>
          <p:nvPr>
            <p:ph type="sldImg"/>
          </p:nvPr>
        </p:nvSpPr>
        <p:spPr>
          <a:xfrm>
            <a:off x="393700" y="692150"/>
            <a:ext cx="6070600" cy="3416300"/>
          </a:xfrm>
          <a:solidFill>
            <a:srgbClr val="FFFFFF"/>
          </a:solidFill>
          <a:ln w="12700" cap="flat"/>
        </p:spPr>
      </p:sp>
      <p:sp>
        <p:nvSpPr>
          <p:cNvPr id="24584" name="Rectangle 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endParaRPr lang="fa-IR" altLang="fa-IR" smtClean="0"/>
          </a:p>
        </p:txBody>
      </p:sp>
    </p:spTree>
    <p:extLst>
      <p:ext uri="{BB962C8B-B14F-4D97-AF65-F5344CB8AC3E}">
        <p14:creationId xmlns:p14="http://schemas.microsoft.com/office/powerpoint/2010/main" val="3186773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8331FEC-8F9D-45BC-9555-64E850EADB60}" type="slidenum">
              <a:rPr kumimoji="0" lang="en-US" altLang="fa-I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altLang="fa-I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26627"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a-IR" altLang="fa-IR"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628"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fa-I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12</a:t>
            </a:r>
          </a:p>
        </p:txBody>
      </p:sp>
      <p:sp>
        <p:nvSpPr>
          <p:cNvPr id="26629"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a-IR" altLang="fa-IR"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630"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a-IR" altLang="fa-IR"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6631" name="Rectangle 6"/>
          <p:cNvSpPr>
            <a:spLocks noGrp="1" noRot="1" noChangeAspect="1" noChangeArrowheads="1" noTextEdit="1"/>
          </p:cNvSpPr>
          <p:nvPr>
            <p:ph type="sldImg"/>
          </p:nvPr>
        </p:nvSpPr>
        <p:spPr>
          <a:xfrm>
            <a:off x="393700" y="692150"/>
            <a:ext cx="6070600" cy="3416300"/>
          </a:xfrm>
          <a:solidFill>
            <a:srgbClr val="FFFFFF"/>
          </a:solidFill>
          <a:ln w="12700" cap="flat"/>
        </p:spPr>
      </p:sp>
      <p:sp>
        <p:nvSpPr>
          <p:cNvPr id="26632" name="Rectangle 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endParaRPr lang="fa-IR" altLang="fa-IR" smtClean="0"/>
          </a:p>
        </p:txBody>
      </p:sp>
    </p:spTree>
    <p:extLst>
      <p:ext uri="{BB962C8B-B14F-4D97-AF65-F5344CB8AC3E}">
        <p14:creationId xmlns:p14="http://schemas.microsoft.com/office/powerpoint/2010/main" val="4004876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C8370D3-5A9E-4BC8-8666-7C36F888499A}" type="slidenum">
              <a:rPr kumimoji="0" lang="en-US" altLang="fa-I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altLang="fa-I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30723"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a-IR" altLang="fa-IR"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24"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fa-I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14</a:t>
            </a:r>
          </a:p>
        </p:txBody>
      </p:sp>
      <p:sp>
        <p:nvSpPr>
          <p:cNvPr id="30725"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a-IR" altLang="fa-IR"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26"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a-IR" altLang="fa-IR"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0727" name="Rectangle 6"/>
          <p:cNvSpPr>
            <a:spLocks noGrp="1" noRot="1" noChangeAspect="1" noChangeArrowheads="1" noTextEdit="1"/>
          </p:cNvSpPr>
          <p:nvPr>
            <p:ph type="sldImg"/>
          </p:nvPr>
        </p:nvSpPr>
        <p:spPr>
          <a:xfrm>
            <a:off x="393700" y="692150"/>
            <a:ext cx="6070600" cy="3416300"/>
          </a:xfrm>
          <a:solidFill>
            <a:srgbClr val="FFFFFF"/>
          </a:solidFill>
          <a:ln w="12700" cap="flat"/>
        </p:spPr>
      </p:sp>
      <p:sp>
        <p:nvSpPr>
          <p:cNvPr id="30728" name="Rectangle 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endParaRPr lang="fa-IR" altLang="fa-IR" smtClean="0"/>
          </a:p>
        </p:txBody>
      </p:sp>
    </p:spTree>
    <p:extLst>
      <p:ext uri="{BB962C8B-B14F-4D97-AF65-F5344CB8AC3E}">
        <p14:creationId xmlns:p14="http://schemas.microsoft.com/office/powerpoint/2010/main" val="3024775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D23D727-BF5B-4FCD-9A12-90C0E89AFC0F}" type="slidenum">
              <a:rPr kumimoji="0" lang="en-US" altLang="fa-I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altLang="fa-I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32771"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a-IR" altLang="fa-IR"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772"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fa-I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15</a:t>
            </a:r>
          </a:p>
        </p:txBody>
      </p:sp>
      <p:sp>
        <p:nvSpPr>
          <p:cNvPr id="32773"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a-IR" altLang="fa-IR"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774"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a-IR" altLang="fa-IR"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2775" name="Rectangle 6"/>
          <p:cNvSpPr>
            <a:spLocks noGrp="1" noRot="1" noChangeAspect="1" noChangeArrowheads="1" noTextEdit="1"/>
          </p:cNvSpPr>
          <p:nvPr>
            <p:ph type="sldImg"/>
          </p:nvPr>
        </p:nvSpPr>
        <p:spPr>
          <a:xfrm>
            <a:off x="393700" y="692150"/>
            <a:ext cx="6070600" cy="3416300"/>
          </a:xfrm>
          <a:solidFill>
            <a:srgbClr val="FFFFFF"/>
          </a:solidFill>
          <a:ln w="12700" cap="flat"/>
        </p:spPr>
      </p:sp>
      <p:sp>
        <p:nvSpPr>
          <p:cNvPr id="32776" name="Rectangle 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endParaRPr lang="fa-IR" altLang="fa-IR" smtClean="0"/>
          </a:p>
        </p:txBody>
      </p:sp>
    </p:spTree>
    <p:extLst>
      <p:ext uri="{BB962C8B-B14F-4D97-AF65-F5344CB8AC3E}">
        <p14:creationId xmlns:p14="http://schemas.microsoft.com/office/powerpoint/2010/main" val="2796328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8CE7A43-F2F2-4042-8624-700424882E5A}" type="slidenum">
              <a:rPr kumimoji="0" lang="en-US" altLang="fa-I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altLang="fa-I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34819"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a-IR" altLang="fa-IR"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820"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b"/>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altLang="fa-IR" sz="1200" b="0" i="0" u="none" strike="noStrike" kern="1200" cap="none" spc="0" normalizeH="0" baseline="0" noProof="0">
                <a:ln>
                  <a:noFill/>
                </a:ln>
                <a:solidFill>
                  <a:srgbClr val="000000"/>
                </a:solidFill>
                <a:effectLst/>
                <a:uLnTx/>
                <a:uFillTx/>
                <a:latin typeface="Times New Roman" panose="02020603050405020304" pitchFamily="18" charset="0"/>
                <a:ea typeface="+mn-ea"/>
                <a:cs typeface="Arial" panose="020B0604020202020204" pitchFamily="34" charset="0"/>
              </a:rPr>
              <a:t>16</a:t>
            </a:r>
          </a:p>
        </p:txBody>
      </p:sp>
      <p:sp>
        <p:nvSpPr>
          <p:cNvPr id="34821"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a-IR" altLang="fa-IR"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822"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fa-IR" altLang="fa-IR" sz="24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4823" name="Rectangle 6"/>
          <p:cNvSpPr>
            <a:spLocks noGrp="1" noRot="1" noChangeAspect="1" noChangeArrowheads="1" noTextEdit="1"/>
          </p:cNvSpPr>
          <p:nvPr>
            <p:ph type="sldImg"/>
          </p:nvPr>
        </p:nvSpPr>
        <p:spPr>
          <a:xfrm>
            <a:off x="393700" y="692150"/>
            <a:ext cx="6070600" cy="3416300"/>
          </a:xfrm>
          <a:solidFill>
            <a:srgbClr val="FFFFFF"/>
          </a:solidFill>
          <a:ln w="12700" cap="flat"/>
        </p:spPr>
      </p:sp>
      <p:sp>
        <p:nvSpPr>
          <p:cNvPr id="34824" name="Rectangle 7"/>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488" tIns="44450" rIns="90488" bIns="44450"/>
          <a:lstStyle/>
          <a:p>
            <a:endParaRPr lang="fa-IR" altLang="fa-IR" smtClean="0"/>
          </a:p>
        </p:txBody>
      </p:sp>
    </p:spTree>
    <p:extLst>
      <p:ext uri="{BB962C8B-B14F-4D97-AF65-F5344CB8AC3E}">
        <p14:creationId xmlns:p14="http://schemas.microsoft.com/office/powerpoint/2010/main" val="3766493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6"/>
          <p:cNvGrpSpPr>
            <a:grpSpLocks/>
          </p:cNvGrpSpPr>
          <p:nvPr/>
        </p:nvGrpSpPr>
        <p:grpSpPr bwMode="auto">
          <a:xfrm>
            <a:off x="-2117" y="0"/>
            <a:ext cx="12194117" cy="6861175"/>
            <a:chOff x="-1588" y="0"/>
            <a:chExt cx="9145588" cy="6860798"/>
          </a:xfrm>
        </p:grpSpPr>
        <p:sp>
          <p:nvSpPr>
            <p:cNvPr id="5" name="Rectangle 4"/>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2" name="Rectangle 11"/>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1155254" y="2226504"/>
            <a:ext cx="7890239" cy="2550877"/>
          </a:xfrm>
        </p:spPr>
        <p:txBody>
          <a:bodyPr anchor="b"/>
          <a:lstStyle>
            <a:lvl1pPr>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155254" y="4777380"/>
            <a:ext cx="7890239" cy="861420"/>
          </a:xfrm>
        </p:spPr>
        <p:txBody>
          <a:bodyPr/>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3"/>
          <p:cNvSpPr>
            <a:spLocks noGrp="1"/>
          </p:cNvSpPr>
          <p:nvPr>
            <p:ph type="dt" sz="half" idx="10"/>
          </p:nvPr>
        </p:nvSpPr>
        <p:spPr bwMode="gray">
          <a:xfrm rot="5400000">
            <a:off x="10162117" y="1790700"/>
            <a:ext cx="990600" cy="304800"/>
          </a:xfrm>
        </p:spPr>
        <p:txBody>
          <a:bodyPr anchor="t"/>
          <a:lstStyle>
            <a:lvl1pPr algn="l">
              <a:defRPr b="0" i="0">
                <a:solidFill>
                  <a:schemeClr val="bg1">
                    <a:alpha val="60000"/>
                  </a:schemeClr>
                </a:solidFill>
              </a:defRPr>
            </a:lvl1pPr>
          </a:lstStyle>
          <a:p>
            <a:pPr>
              <a:defRPr/>
            </a:pPr>
            <a:endParaRPr lang="en-US" altLang="fa-IR"/>
          </a:p>
        </p:txBody>
      </p:sp>
      <p:sp>
        <p:nvSpPr>
          <p:cNvPr id="14" name="Footer Placeholder 4"/>
          <p:cNvSpPr>
            <a:spLocks noGrp="1"/>
          </p:cNvSpPr>
          <p:nvPr>
            <p:ph type="ftr" sz="quarter" idx="11"/>
          </p:nvPr>
        </p:nvSpPr>
        <p:spPr bwMode="gray">
          <a:xfrm rot="5400000">
            <a:off x="8958527" y="3226594"/>
            <a:ext cx="3859212" cy="304800"/>
          </a:xfrm>
        </p:spPr>
        <p:txBody>
          <a:bodyPr/>
          <a:lstStyle>
            <a:lvl1pPr>
              <a:defRPr b="0" i="0">
                <a:solidFill>
                  <a:schemeClr val="bg1">
                    <a:alpha val="60000"/>
                  </a:schemeClr>
                </a:solidFill>
              </a:defRPr>
            </a:lvl1pPr>
          </a:lstStyle>
          <a:p>
            <a:pPr>
              <a:defRPr/>
            </a:pPr>
            <a:endParaRPr lang="en-US" altLang="fa-IR"/>
          </a:p>
        </p:txBody>
      </p:sp>
      <p:sp>
        <p:nvSpPr>
          <p:cNvPr id="15" name="Slide Number Placeholder 5"/>
          <p:cNvSpPr>
            <a:spLocks noGrp="1"/>
          </p:cNvSpPr>
          <p:nvPr>
            <p:ph type="sldNum" sz="quarter" idx="12"/>
          </p:nvPr>
        </p:nvSpPr>
        <p:spPr/>
        <p:txBody>
          <a:bodyPr/>
          <a:lstStyle>
            <a:lvl1pPr algn="ctr">
              <a:defRPr sz="2800"/>
            </a:lvl1pPr>
          </a:lstStyle>
          <a:p>
            <a:pPr>
              <a:defRPr/>
            </a:pPr>
            <a:fld id="{C6CD0B55-D241-4D47-9FE7-0998179FA92B}" type="slidenum">
              <a:rPr lang="en-US" altLang="fa-IR"/>
              <a:pPr>
                <a:defRPr/>
              </a:pPr>
              <a:t>‹#›</a:t>
            </a:fld>
            <a:endParaRPr lang="en-US" altLang="fa-IR"/>
          </a:p>
        </p:txBody>
      </p:sp>
    </p:spTree>
    <p:extLst>
      <p:ext uri="{BB962C8B-B14F-4D97-AF65-F5344CB8AC3E}">
        <p14:creationId xmlns:p14="http://schemas.microsoft.com/office/powerpoint/2010/main" val="720816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grpSp>
        <p:nvGrpSpPr>
          <p:cNvPr id="5" name="Group 26"/>
          <p:cNvGrpSpPr>
            <a:grpSpLocks/>
          </p:cNvGrpSpPr>
          <p:nvPr/>
        </p:nvGrpSpPr>
        <p:grpSpPr bwMode="auto">
          <a:xfrm>
            <a:off x="-2117" y="0"/>
            <a:ext cx="12194117" cy="6861175"/>
            <a:chOff x="-1588" y="0"/>
            <a:chExt cx="9145588" cy="6860798"/>
          </a:xfrm>
        </p:grpSpPr>
        <p:sp>
          <p:nvSpPr>
            <p:cNvPr id="6" name="Rectangle 5"/>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10204164">
              <a:off x="426788" y="4564241"/>
              <a:ext cx="2377690" cy="317748"/>
            </a:xfrm>
            <a:custGeom>
              <a:avLst/>
              <a:gdLst>
                <a:gd name="T0" fmla="*/ 4805311 w 10000"/>
                <a:gd name="T1" fmla="*/ 9131757 h 5291"/>
                <a:gd name="T2" fmla="*/ 562966612 w 10000"/>
                <a:gd name="T3" fmla="*/ 19082176 h 5291"/>
                <a:gd name="T4" fmla="*/ 565340974 w 10000"/>
                <a:gd name="T5" fmla="*/ 0 h 5291"/>
                <a:gd name="T6" fmla="*/ 565340974 w 10000"/>
                <a:gd name="T7" fmla="*/ 0 h 5291"/>
                <a:gd name="T8" fmla="*/ 546515137 w 10000"/>
                <a:gd name="T9" fmla="*/ 735727 h 5291"/>
                <a:gd name="T10" fmla="*/ 527689301 w 10000"/>
                <a:gd name="T11" fmla="*/ 1442628 h 5291"/>
                <a:gd name="T12" fmla="*/ 508863465 w 10000"/>
                <a:gd name="T13" fmla="*/ 2127849 h 5291"/>
                <a:gd name="T14" fmla="*/ 489981040 w 10000"/>
                <a:gd name="T15" fmla="*/ 2715721 h 5291"/>
                <a:gd name="T16" fmla="*/ 471098615 w 10000"/>
                <a:gd name="T17" fmla="*/ 3307198 h 5291"/>
                <a:gd name="T18" fmla="*/ 452216190 w 10000"/>
                <a:gd name="T19" fmla="*/ 3862581 h 5291"/>
                <a:gd name="T20" fmla="*/ 433559883 w 10000"/>
                <a:gd name="T21" fmla="*/ 4335029 h 5291"/>
                <a:gd name="T22" fmla="*/ 414564518 w 10000"/>
                <a:gd name="T23" fmla="*/ 4778651 h 5291"/>
                <a:gd name="T24" fmla="*/ 395738682 w 10000"/>
                <a:gd name="T25" fmla="*/ 5193387 h 5291"/>
                <a:gd name="T26" fmla="*/ 377252142 w 10000"/>
                <a:gd name="T27" fmla="*/ 5546868 h 5291"/>
                <a:gd name="T28" fmla="*/ 358426068 w 10000"/>
                <a:gd name="T29" fmla="*/ 5900288 h 5291"/>
                <a:gd name="T30" fmla="*/ 339939528 w 10000"/>
                <a:gd name="T31" fmla="*/ 6199659 h 5291"/>
                <a:gd name="T32" fmla="*/ 321452988 w 10000"/>
                <a:gd name="T33" fmla="*/ 6434052 h 5291"/>
                <a:gd name="T34" fmla="*/ 302966211 w 10000"/>
                <a:gd name="T35" fmla="*/ 6672107 h 5291"/>
                <a:gd name="T36" fmla="*/ 284705789 w 10000"/>
                <a:gd name="T37" fmla="*/ 6874071 h 5291"/>
                <a:gd name="T38" fmla="*/ 266671249 w 10000"/>
                <a:gd name="T39" fmla="*/ 7025528 h 5291"/>
                <a:gd name="T40" fmla="*/ 248524005 w 10000"/>
                <a:gd name="T41" fmla="*/ 7140952 h 5291"/>
                <a:gd name="T42" fmla="*/ 230602642 w 10000"/>
                <a:gd name="T43" fmla="*/ 7259980 h 5291"/>
                <a:gd name="T44" fmla="*/ 212907398 w 10000"/>
                <a:gd name="T45" fmla="*/ 7317633 h 5291"/>
                <a:gd name="T46" fmla="*/ 195268742 w 10000"/>
                <a:gd name="T47" fmla="*/ 7378948 h 5291"/>
                <a:gd name="T48" fmla="*/ 177799854 w 10000"/>
                <a:gd name="T49" fmla="*/ 7404231 h 5291"/>
                <a:gd name="T50" fmla="*/ 160500257 w 10000"/>
                <a:gd name="T51" fmla="*/ 7378948 h 5291"/>
                <a:gd name="T52" fmla="*/ 143427016 w 10000"/>
                <a:gd name="T53" fmla="*/ 7378948 h 5291"/>
                <a:gd name="T54" fmla="*/ 126523305 w 10000"/>
                <a:gd name="T55" fmla="*/ 7317633 h 5291"/>
                <a:gd name="T56" fmla="*/ 109845711 w 10000"/>
                <a:gd name="T57" fmla="*/ 7227491 h 5291"/>
                <a:gd name="T58" fmla="*/ 93450826 w 10000"/>
                <a:gd name="T59" fmla="*/ 7140952 h 5291"/>
                <a:gd name="T60" fmla="*/ 77338647 w 10000"/>
                <a:gd name="T61" fmla="*/ 7050751 h 5291"/>
                <a:gd name="T62" fmla="*/ 61339409 w 10000"/>
                <a:gd name="T63" fmla="*/ 6906500 h 5291"/>
                <a:gd name="T64" fmla="*/ 45566527 w 10000"/>
                <a:gd name="T65" fmla="*/ 6755043 h 5291"/>
                <a:gd name="T66" fmla="*/ 30132703 w 10000"/>
                <a:gd name="T67" fmla="*/ 6610792 h 5291"/>
                <a:gd name="T68" fmla="*/ 0 w 10000"/>
                <a:gd name="T69" fmla="*/ 6224882 h 5291"/>
                <a:gd name="T70" fmla="*/ 4805311 w 10000"/>
                <a:gd name="T71" fmla="*/ 913175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Rectangle 12"/>
            <p:cNvSpPr/>
            <p:nvPr/>
          </p:nvSpPr>
          <p:spPr>
            <a:xfrm>
              <a:off x="422275" y="401616"/>
              <a:ext cx="8326438" cy="31414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5"/>
            <p:cNvSpPr>
              <a:spLocks/>
            </p:cNvSpPr>
            <p:nvPr/>
          </p:nvSpPr>
          <p:spPr bwMode="gray">
            <a:xfrm rot="10800000">
              <a:off x="485023" y="2670079"/>
              <a:ext cx="8182128" cy="2130508"/>
            </a:xfrm>
            <a:custGeom>
              <a:avLst/>
              <a:gdLst>
                <a:gd name="T0" fmla="*/ 0 w 10000"/>
                <a:gd name="T1" fmla="*/ 0 h 9621"/>
                <a:gd name="T2" fmla="*/ 0 w 10000"/>
                <a:gd name="T3" fmla="*/ 118228689 h 9621"/>
                <a:gd name="T4" fmla="*/ 0 w 10000"/>
                <a:gd name="T5" fmla="*/ 470070759 h 9621"/>
                <a:gd name="T6" fmla="*/ 0 w 10000"/>
                <a:gd name="T7" fmla="*/ 471787167 h 9621"/>
                <a:gd name="T8" fmla="*/ 2147483646 w 10000"/>
                <a:gd name="T9" fmla="*/ 470021820 h 9621"/>
                <a:gd name="T10" fmla="*/ 2147483646 w 10000"/>
                <a:gd name="T11" fmla="*/ 470070759 h 9621"/>
                <a:gd name="T12" fmla="*/ 2147483646 w 10000"/>
                <a:gd name="T13" fmla="*/ 118228689 h 9621"/>
                <a:gd name="T14" fmla="*/ 2147483646 w 10000"/>
                <a:gd name="T15" fmla="*/ 0 h 9621"/>
                <a:gd name="T16" fmla="*/ 2147483646 w 10000"/>
                <a:gd name="T17" fmla="*/ 0 h 9621"/>
                <a:gd name="T18" fmla="*/ 2147483646 w 10000"/>
                <a:gd name="T19" fmla="*/ 12406373 h 9621"/>
                <a:gd name="T20" fmla="*/ 2147483646 w 10000"/>
                <a:gd name="T21" fmla="*/ 23390856 h 9621"/>
                <a:gd name="T22" fmla="*/ 2147483646 w 10000"/>
                <a:gd name="T23" fmla="*/ 32805970 h 9621"/>
                <a:gd name="T24" fmla="*/ 2147483646 w 10000"/>
                <a:gd name="T25" fmla="*/ 41534609 h 9621"/>
                <a:gd name="T26" fmla="*/ 2147483646 w 10000"/>
                <a:gd name="T27" fmla="*/ 48252541 h 9621"/>
                <a:gd name="T28" fmla="*/ 2147483646 w 10000"/>
                <a:gd name="T29" fmla="*/ 53303446 h 9621"/>
                <a:gd name="T30" fmla="*/ 2147483646 w 10000"/>
                <a:gd name="T31" fmla="*/ 57667876 h 9621"/>
                <a:gd name="T32" fmla="*/ 2147483646 w 10000"/>
                <a:gd name="T33" fmla="*/ 60609974 h 9621"/>
                <a:gd name="T34" fmla="*/ 2147483646 w 10000"/>
                <a:gd name="T35" fmla="*/ 62718559 h 9621"/>
                <a:gd name="T36" fmla="*/ 2147483646 w 10000"/>
                <a:gd name="T37" fmla="*/ 63454195 h 9621"/>
                <a:gd name="T38" fmla="*/ 2147483646 w 10000"/>
                <a:gd name="T39" fmla="*/ 63454195 h 9621"/>
                <a:gd name="T40" fmla="*/ 2147483646 w 10000"/>
                <a:gd name="T41" fmla="*/ 63454195 h 9621"/>
                <a:gd name="T42" fmla="*/ 2147483646 w 10000"/>
                <a:gd name="T43" fmla="*/ 62081023 h 9621"/>
                <a:gd name="T44" fmla="*/ 2147483646 w 10000"/>
                <a:gd name="T45" fmla="*/ 59874560 h 9621"/>
                <a:gd name="T46" fmla="*/ 2147483646 w 10000"/>
                <a:gd name="T47" fmla="*/ 56932240 h 9621"/>
                <a:gd name="T48" fmla="*/ 2133607699 w 10000"/>
                <a:gd name="T49" fmla="*/ 53989920 h 9621"/>
                <a:gd name="T50" fmla="*/ 1901300720 w 10000"/>
                <a:gd name="T51" fmla="*/ 50312187 h 9621"/>
                <a:gd name="T52" fmla="*/ 1677027774 w 10000"/>
                <a:gd name="T53" fmla="*/ 46781491 h 9621"/>
                <a:gd name="T54" fmla="*/ 1467482657 w 10000"/>
                <a:gd name="T55" fmla="*/ 42417283 h 9621"/>
                <a:gd name="T56" fmla="*/ 1264632977 w 10000"/>
                <a:gd name="T57" fmla="*/ 38003914 h 9621"/>
                <a:gd name="T58" fmla="*/ 901109212 w 10000"/>
                <a:gd name="T59" fmla="*/ 28392601 h 9621"/>
                <a:gd name="T60" fmla="*/ 590474722 w 10000"/>
                <a:gd name="T61" fmla="*/ 19614802 h 9621"/>
                <a:gd name="T62" fmla="*/ 342100499 w 10000"/>
                <a:gd name="T63" fmla="*/ 12406373 h 9621"/>
                <a:gd name="T64" fmla="*/ 156656659 w 10000"/>
                <a:gd name="T65" fmla="*/ 5786319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6" name="Rectangle 15"/>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5255" y="4961454"/>
            <a:ext cx="8562672"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5255" y="685800"/>
            <a:ext cx="8562672" cy="3429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bwMode="gray">
          <a:xfrm>
            <a:off x="1155253" y="5528192"/>
            <a:ext cx="8562672"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7" name="Date Placeholder 4"/>
          <p:cNvSpPr>
            <a:spLocks noGrp="1"/>
          </p:cNvSpPr>
          <p:nvPr>
            <p:ph type="dt" sz="half" idx="10"/>
          </p:nvPr>
        </p:nvSpPr>
        <p:spPr/>
        <p:txBody>
          <a:bodyPr/>
          <a:lstStyle>
            <a:lvl1pPr>
              <a:defRPr/>
            </a:lvl1pPr>
          </a:lstStyle>
          <a:p>
            <a:pPr>
              <a:defRPr/>
            </a:pPr>
            <a:endParaRPr lang="en-US" altLang="fa-IR"/>
          </a:p>
        </p:txBody>
      </p:sp>
      <p:sp>
        <p:nvSpPr>
          <p:cNvPr id="18" name="Footer Placeholder 5"/>
          <p:cNvSpPr>
            <a:spLocks noGrp="1"/>
          </p:cNvSpPr>
          <p:nvPr>
            <p:ph type="ftr" sz="quarter" idx="11"/>
          </p:nvPr>
        </p:nvSpPr>
        <p:spPr/>
        <p:txBody>
          <a:bodyPr/>
          <a:lstStyle>
            <a:lvl1pPr>
              <a:defRPr/>
            </a:lvl1pPr>
          </a:lstStyle>
          <a:p>
            <a:pPr>
              <a:defRPr/>
            </a:pPr>
            <a:endParaRPr lang="en-US" altLang="fa-IR"/>
          </a:p>
        </p:txBody>
      </p:sp>
      <p:sp>
        <p:nvSpPr>
          <p:cNvPr id="19" name="Slide Number Placeholder 6"/>
          <p:cNvSpPr>
            <a:spLocks noGrp="1"/>
          </p:cNvSpPr>
          <p:nvPr>
            <p:ph type="sldNum" sz="quarter" idx="12"/>
          </p:nvPr>
        </p:nvSpPr>
        <p:spPr/>
        <p:txBody>
          <a:bodyPr/>
          <a:lstStyle>
            <a:lvl1pPr algn="ctr">
              <a:defRPr sz="2800"/>
            </a:lvl1pPr>
          </a:lstStyle>
          <a:p>
            <a:pPr>
              <a:defRPr/>
            </a:pPr>
            <a:fld id="{A2168F39-F62B-40F2-8853-B428879C1E04}" type="slidenum">
              <a:rPr lang="en-US" altLang="fa-IR"/>
              <a:pPr>
                <a:defRPr/>
              </a:pPr>
              <a:t>‹#›</a:t>
            </a:fld>
            <a:endParaRPr lang="en-US" altLang="fa-IR"/>
          </a:p>
        </p:txBody>
      </p:sp>
    </p:spTree>
    <p:extLst>
      <p:ext uri="{BB962C8B-B14F-4D97-AF65-F5344CB8AC3E}">
        <p14:creationId xmlns:p14="http://schemas.microsoft.com/office/powerpoint/2010/main" val="4215296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4" name="Group 26"/>
          <p:cNvGrpSpPr>
            <a:grpSpLocks/>
          </p:cNvGrpSpPr>
          <p:nvPr/>
        </p:nvGrpSpPr>
        <p:grpSpPr bwMode="auto">
          <a:xfrm>
            <a:off x="-2117" y="0"/>
            <a:ext cx="12194117" cy="6861175"/>
            <a:chOff x="-1588" y="0"/>
            <a:chExt cx="9145588" cy="6860798"/>
          </a:xfrm>
        </p:grpSpPr>
        <p:sp>
          <p:nvSpPr>
            <p:cNvPr id="5" name="Rectangle 4"/>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6359946" y="2780895"/>
              <a:ext cx="2377690" cy="317748"/>
            </a:xfrm>
            <a:custGeom>
              <a:avLst/>
              <a:gdLst>
                <a:gd name="T0" fmla="*/ 4805311 w 10000"/>
                <a:gd name="T1" fmla="*/ 9131757 h 5291"/>
                <a:gd name="T2" fmla="*/ 562966612 w 10000"/>
                <a:gd name="T3" fmla="*/ 19082176 h 5291"/>
                <a:gd name="T4" fmla="*/ 565340974 w 10000"/>
                <a:gd name="T5" fmla="*/ 0 h 5291"/>
                <a:gd name="T6" fmla="*/ 565340974 w 10000"/>
                <a:gd name="T7" fmla="*/ 0 h 5291"/>
                <a:gd name="T8" fmla="*/ 546515137 w 10000"/>
                <a:gd name="T9" fmla="*/ 735727 h 5291"/>
                <a:gd name="T10" fmla="*/ 527689301 w 10000"/>
                <a:gd name="T11" fmla="*/ 1442628 h 5291"/>
                <a:gd name="T12" fmla="*/ 508863465 w 10000"/>
                <a:gd name="T13" fmla="*/ 2127849 h 5291"/>
                <a:gd name="T14" fmla="*/ 489981040 w 10000"/>
                <a:gd name="T15" fmla="*/ 2715721 h 5291"/>
                <a:gd name="T16" fmla="*/ 471098615 w 10000"/>
                <a:gd name="T17" fmla="*/ 3307198 h 5291"/>
                <a:gd name="T18" fmla="*/ 452216190 w 10000"/>
                <a:gd name="T19" fmla="*/ 3862581 h 5291"/>
                <a:gd name="T20" fmla="*/ 433559883 w 10000"/>
                <a:gd name="T21" fmla="*/ 4335029 h 5291"/>
                <a:gd name="T22" fmla="*/ 414564518 w 10000"/>
                <a:gd name="T23" fmla="*/ 4778651 h 5291"/>
                <a:gd name="T24" fmla="*/ 395738682 w 10000"/>
                <a:gd name="T25" fmla="*/ 5193387 h 5291"/>
                <a:gd name="T26" fmla="*/ 377252142 w 10000"/>
                <a:gd name="T27" fmla="*/ 5546868 h 5291"/>
                <a:gd name="T28" fmla="*/ 358426068 w 10000"/>
                <a:gd name="T29" fmla="*/ 5900288 h 5291"/>
                <a:gd name="T30" fmla="*/ 339939528 w 10000"/>
                <a:gd name="T31" fmla="*/ 6199659 h 5291"/>
                <a:gd name="T32" fmla="*/ 321452988 w 10000"/>
                <a:gd name="T33" fmla="*/ 6434052 h 5291"/>
                <a:gd name="T34" fmla="*/ 302966211 w 10000"/>
                <a:gd name="T35" fmla="*/ 6672107 h 5291"/>
                <a:gd name="T36" fmla="*/ 284705789 w 10000"/>
                <a:gd name="T37" fmla="*/ 6874071 h 5291"/>
                <a:gd name="T38" fmla="*/ 266671249 w 10000"/>
                <a:gd name="T39" fmla="*/ 7025528 h 5291"/>
                <a:gd name="T40" fmla="*/ 248524005 w 10000"/>
                <a:gd name="T41" fmla="*/ 7140952 h 5291"/>
                <a:gd name="T42" fmla="*/ 230602642 w 10000"/>
                <a:gd name="T43" fmla="*/ 7259980 h 5291"/>
                <a:gd name="T44" fmla="*/ 212907398 w 10000"/>
                <a:gd name="T45" fmla="*/ 7317633 h 5291"/>
                <a:gd name="T46" fmla="*/ 195268742 w 10000"/>
                <a:gd name="T47" fmla="*/ 7378948 h 5291"/>
                <a:gd name="T48" fmla="*/ 177799854 w 10000"/>
                <a:gd name="T49" fmla="*/ 7404231 h 5291"/>
                <a:gd name="T50" fmla="*/ 160500257 w 10000"/>
                <a:gd name="T51" fmla="*/ 7378948 h 5291"/>
                <a:gd name="T52" fmla="*/ 143427016 w 10000"/>
                <a:gd name="T53" fmla="*/ 7378948 h 5291"/>
                <a:gd name="T54" fmla="*/ 126523305 w 10000"/>
                <a:gd name="T55" fmla="*/ 7317633 h 5291"/>
                <a:gd name="T56" fmla="*/ 109845711 w 10000"/>
                <a:gd name="T57" fmla="*/ 7227491 h 5291"/>
                <a:gd name="T58" fmla="*/ 93450826 w 10000"/>
                <a:gd name="T59" fmla="*/ 7140952 h 5291"/>
                <a:gd name="T60" fmla="*/ 77338647 w 10000"/>
                <a:gd name="T61" fmla="*/ 7050751 h 5291"/>
                <a:gd name="T62" fmla="*/ 61339409 w 10000"/>
                <a:gd name="T63" fmla="*/ 6906500 h 5291"/>
                <a:gd name="T64" fmla="*/ 45566527 w 10000"/>
                <a:gd name="T65" fmla="*/ 6755043 h 5291"/>
                <a:gd name="T66" fmla="*/ 30132703 w 10000"/>
                <a:gd name="T67" fmla="*/ 6610792 h 5291"/>
                <a:gd name="T68" fmla="*/ 0 w 10000"/>
                <a:gd name="T69" fmla="*/ 6224882 h 5291"/>
                <a:gd name="T70" fmla="*/ 4805311 w 10000"/>
                <a:gd name="T71" fmla="*/ 913175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Rectangle 11"/>
            <p:cNvSpPr/>
            <p:nvPr/>
          </p:nvSpPr>
          <p:spPr>
            <a:xfrm>
              <a:off x="485775" y="4343161"/>
              <a:ext cx="8181975" cy="211284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35"/>
            <p:cNvSpPr>
              <a:spLocks/>
            </p:cNvSpPr>
            <p:nvPr/>
          </p:nvSpPr>
          <p:spPr bwMode="gray">
            <a:xfrm>
              <a:off x="485023" y="2854646"/>
              <a:ext cx="8182128" cy="2130508"/>
            </a:xfrm>
            <a:custGeom>
              <a:avLst/>
              <a:gdLst>
                <a:gd name="T0" fmla="*/ 0 w 10000"/>
                <a:gd name="T1" fmla="*/ 0 h 9621"/>
                <a:gd name="T2" fmla="*/ 0 w 10000"/>
                <a:gd name="T3" fmla="*/ 118228689 h 9621"/>
                <a:gd name="T4" fmla="*/ 0 w 10000"/>
                <a:gd name="T5" fmla="*/ 470070759 h 9621"/>
                <a:gd name="T6" fmla="*/ 0 w 10000"/>
                <a:gd name="T7" fmla="*/ 471787167 h 9621"/>
                <a:gd name="T8" fmla="*/ 2147483646 w 10000"/>
                <a:gd name="T9" fmla="*/ 470021820 h 9621"/>
                <a:gd name="T10" fmla="*/ 2147483646 w 10000"/>
                <a:gd name="T11" fmla="*/ 470070759 h 9621"/>
                <a:gd name="T12" fmla="*/ 2147483646 w 10000"/>
                <a:gd name="T13" fmla="*/ 118228689 h 9621"/>
                <a:gd name="T14" fmla="*/ 2147483646 w 10000"/>
                <a:gd name="T15" fmla="*/ 0 h 9621"/>
                <a:gd name="T16" fmla="*/ 2147483646 w 10000"/>
                <a:gd name="T17" fmla="*/ 0 h 9621"/>
                <a:gd name="T18" fmla="*/ 2147483646 w 10000"/>
                <a:gd name="T19" fmla="*/ 12406373 h 9621"/>
                <a:gd name="T20" fmla="*/ 2147483646 w 10000"/>
                <a:gd name="T21" fmla="*/ 23390856 h 9621"/>
                <a:gd name="T22" fmla="*/ 2147483646 w 10000"/>
                <a:gd name="T23" fmla="*/ 32805970 h 9621"/>
                <a:gd name="T24" fmla="*/ 2147483646 w 10000"/>
                <a:gd name="T25" fmla="*/ 41534609 h 9621"/>
                <a:gd name="T26" fmla="*/ 2147483646 w 10000"/>
                <a:gd name="T27" fmla="*/ 48252541 h 9621"/>
                <a:gd name="T28" fmla="*/ 2147483646 w 10000"/>
                <a:gd name="T29" fmla="*/ 53303446 h 9621"/>
                <a:gd name="T30" fmla="*/ 2147483646 w 10000"/>
                <a:gd name="T31" fmla="*/ 57667876 h 9621"/>
                <a:gd name="T32" fmla="*/ 2147483646 w 10000"/>
                <a:gd name="T33" fmla="*/ 60609974 h 9621"/>
                <a:gd name="T34" fmla="*/ 2147483646 w 10000"/>
                <a:gd name="T35" fmla="*/ 62718559 h 9621"/>
                <a:gd name="T36" fmla="*/ 2147483646 w 10000"/>
                <a:gd name="T37" fmla="*/ 63454195 h 9621"/>
                <a:gd name="T38" fmla="*/ 2147483646 w 10000"/>
                <a:gd name="T39" fmla="*/ 63454195 h 9621"/>
                <a:gd name="T40" fmla="*/ 2147483646 w 10000"/>
                <a:gd name="T41" fmla="*/ 63454195 h 9621"/>
                <a:gd name="T42" fmla="*/ 2147483646 w 10000"/>
                <a:gd name="T43" fmla="*/ 62081023 h 9621"/>
                <a:gd name="T44" fmla="*/ 2147483646 w 10000"/>
                <a:gd name="T45" fmla="*/ 59874560 h 9621"/>
                <a:gd name="T46" fmla="*/ 2147483646 w 10000"/>
                <a:gd name="T47" fmla="*/ 56932240 h 9621"/>
                <a:gd name="T48" fmla="*/ 2133607699 w 10000"/>
                <a:gd name="T49" fmla="*/ 53989920 h 9621"/>
                <a:gd name="T50" fmla="*/ 1901300720 w 10000"/>
                <a:gd name="T51" fmla="*/ 50312187 h 9621"/>
                <a:gd name="T52" fmla="*/ 1677027774 w 10000"/>
                <a:gd name="T53" fmla="*/ 46781491 h 9621"/>
                <a:gd name="T54" fmla="*/ 1467482657 w 10000"/>
                <a:gd name="T55" fmla="*/ 42417283 h 9621"/>
                <a:gd name="T56" fmla="*/ 1264632977 w 10000"/>
                <a:gd name="T57" fmla="*/ 38003914 h 9621"/>
                <a:gd name="T58" fmla="*/ 901109212 w 10000"/>
                <a:gd name="T59" fmla="*/ 28392601 h 9621"/>
                <a:gd name="T60" fmla="*/ 590474722 w 10000"/>
                <a:gd name="T61" fmla="*/ 19614802 h 9621"/>
                <a:gd name="T62" fmla="*/ 342100499 w 10000"/>
                <a:gd name="T63" fmla="*/ 12406373 h 9621"/>
                <a:gd name="T64" fmla="*/ 156656659 w 10000"/>
                <a:gd name="T65" fmla="*/ 5786319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6" name="Rectangle 15"/>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5254" y="927100"/>
            <a:ext cx="8562673" cy="1692720"/>
          </a:xfrm>
        </p:spPr>
        <p:txBody>
          <a:bodyPr/>
          <a:lstStyle>
            <a:lvl1pPr>
              <a:defRPr sz="3600"/>
            </a:lvl1pPr>
          </a:lstStyle>
          <a:p>
            <a:r>
              <a:rPr lang="en-US" smtClean="0"/>
              <a:t>Click to edit Master title style</a:t>
            </a:r>
            <a:endParaRPr lang="en-US" dirty="0"/>
          </a:p>
        </p:txBody>
      </p:sp>
      <p:sp>
        <p:nvSpPr>
          <p:cNvPr id="13" name="Text Placeholder 3"/>
          <p:cNvSpPr>
            <a:spLocks noGrp="1"/>
          </p:cNvSpPr>
          <p:nvPr>
            <p:ph type="body" sz="half" idx="2"/>
          </p:nvPr>
        </p:nvSpPr>
        <p:spPr>
          <a:xfrm>
            <a:off x="1155254" y="3488024"/>
            <a:ext cx="8562673" cy="2536857"/>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7" name="Date Placeholder 3"/>
          <p:cNvSpPr>
            <a:spLocks noGrp="1"/>
          </p:cNvSpPr>
          <p:nvPr>
            <p:ph type="dt" sz="half" idx="10"/>
          </p:nvPr>
        </p:nvSpPr>
        <p:spPr/>
        <p:txBody>
          <a:bodyPr/>
          <a:lstStyle>
            <a:lvl1pPr>
              <a:defRPr/>
            </a:lvl1pPr>
          </a:lstStyle>
          <a:p>
            <a:pPr>
              <a:defRPr/>
            </a:pPr>
            <a:endParaRPr lang="en-US" altLang="fa-IR"/>
          </a:p>
        </p:txBody>
      </p:sp>
      <p:sp>
        <p:nvSpPr>
          <p:cNvPr id="18" name="Footer Placeholder 4"/>
          <p:cNvSpPr>
            <a:spLocks noGrp="1"/>
          </p:cNvSpPr>
          <p:nvPr>
            <p:ph type="ftr" sz="quarter" idx="11"/>
          </p:nvPr>
        </p:nvSpPr>
        <p:spPr/>
        <p:txBody>
          <a:bodyPr/>
          <a:lstStyle>
            <a:lvl1pPr>
              <a:defRPr/>
            </a:lvl1pPr>
          </a:lstStyle>
          <a:p>
            <a:pPr>
              <a:defRPr/>
            </a:pPr>
            <a:endParaRPr lang="en-US" altLang="fa-IR"/>
          </a:p>
        </p:txBody>
      </p:sp>
      <p:sp>
        <p:nvSpPr>
          <p:cNvPr id="19" name="Slide Number Placeholder 5"/>
          <p:cNvSpPr>
            <a:spLocks noGrp="1"/>
          </p:cNvSpPr>
          <p:nvPr>
            <p:ph type="sldNum" sz="quarter" idx="12"/>
          </p:nvPr>
        </p:nvSpPr>
        <p:spPr/>
        <p:txBody>
          <a:bodyPr/>
          <a:lstStyle>
            <a:lvl1pPr algn="ctr">
              <a:defRPr sz="2800"/>
            </a:lvl1pPr>
          </a:lstStyle>
          <a:p>
            <a:pPr>
              <a:defRPr/>
            </a:pPr>
            <a:fld id="{ACA44DE2-C2D7-4C55-8CA8-624DE5EFC22F}" type="slidenum">
              <a:rPr lang="en-US" altLang="fa-IR"/>
              <a:pPr>
                <a:defRPr/>
              </a:pPr>
              <a:t>‹#›</a:t>
            </a:fld>
            <a:endParaRPr lang="en-US" altLang="fa-IR"/>
          </a:p>
        </p:txBody>
      </p:sp>
    </p:spTree>
    <p:extLst>
      <p:ext uri="{BB962C8B-B14F-4D97-AF65-F5344CB8AC3E}">
        <p14:creationId xmlns:p14="http://schemas.microsoft.com/office/powerpoint/2010/main" val="996400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5" name="Group 26"/>
          <p:cNvGrpSpPr>
            <a:grpSpLocks/>
          </p:cNvGrpSpPr>
          <p:nvPr/>
        </p:nvGrpSpPr>
        <p:grpSpPr bwMode="auto">
          <a:xfrm>
            <a:off x="-2117" y="0"/>
            <a:ext cx="12194117" cy="6861175"/>
            <a:chOff x="-1588" y="0"/>
            <a:chExt cx="9145588" cy="6860798"/>
          </a:xfrm>
        </p:grpSpPr>
        <p:sp>
          <p:nvSpPr>
            <p:cNvPr id="6" name="Rectangle 5"/>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a:spLocks/>
            </p:cNvSpPr>
            <p:nvPr/>
          </p:nvSpPr>
          <p:spPr bwMode="gray">
            <a:xfrm rot="-589932">
              <a:off x="6359946" y="4309201"/>
              <a:ext cx="2377690" cy="317748"/>
            </a:xfrm>
            <a:custGeom>
              <a:avLst/>
              <a:gdLst>
                <a:gd name="T0" fmla="*/ 4805311 w 10000"/>
                <a:gd name="T1" fmla="*/ 9131757 h 5291"/>
                <a:gd name="T2" fmla="*/ 562966612 w 10000"/>
                <a:gd name="T3" fmla="*/ 19082176 h 5291"/>
                <a:gd name="T4" fmla="*/ 565340974 w 10000"/>
                <a:gd name="T5" fmla="*/ 0 h 5291"/>
                <a:gd name="T6" fmla="*/ 565340974 w 10000"/>
                <a:gd name="T7" fmla="*/ 0 h 5291"/>
                <a:gd name="T8" fmla="*/ 546515137 w 10000"/>
                <a:gd name="T9" fmla="*/ 735727 h 5291"/>
                <a:gd name="T10" fmla="*/ 527689301 w 10000"/>
                <a:gd name="T11" fmla="*/ 1442628 h 5291"/>
                <a:gd name="T12" fmla="*/ 508863465 w 10000"/>
                <a:gd name="T13" fmla="*/ 2127849 h 5291"/>
                <a:gd name="T14" fmla="*/ 489981040 w 10000"/>
                <a:gd name="T15" fmla="*/ 2715721 h 5291"/>
                <a:gd name="T16" fmla="*/ 471098615 w 10000"/>
                <a:gd name="T17" fmla="*/ 3307198 h 5291"/>
                <a:gd name="T18" fmla="*/ 452216190 w 10000"/>
                <a:gd name="T19" fmla="*/ 3862581 h 5291"/>
                <a:gd name="T20" fmla="*/ 433559883 w 10000"/>
                <a:gd name="T21" fmla="*/ 4335029 h 5291"/>
                <a:gd name="T22" fmla="*/ 414564518 w 10000"/>
                <a:gd name="T23" fmla="*/ 4778651 h 5291"/>
                <a:gd name="T24" fmla="*/ 395738682 w 10000"/>
                <a:gd name="T25" fmla="*/ 5193387 h 5291"/>
                <a:gd name="T26" fmla="*/ 377252142 w 10000"/>
                <a:gd name="T27" fmla="*/ 5546868 h 5291"/>
                <a:gd name="T28" fmla="*/ 358426068 w 10000"/>
                <a:gd name="T29" fmla="*/ 5900288 h 5291"/>
                <a:gd name="T30" fmla="*/ 339939528 w 10000"/>
                <a:gd name="T31" fmla="*/ 6199659 h 5291"/>
                <a:gd name="T32" fmla="*/ 321452988 w 10000"/>
                <a:gd name="T33" fmla="*/ 6434052 h 5291"/>
                <a:gd name="T34" fmla="*/ 302966211 w 10000"/>
                <a:gd name="T35" fmla="*/ 6672107 h 5291"/>
                <a:gd name="T36" fmla="*/ 284705789 w 10000"/>
                <a:gd name="T37" fmla="*/ 6874071 h 5291"/>
                <a:gd name="T38" fmla="*/ 266671249 w 10000"/>
                <a:gd name="T39" fmla="*/ 7025528 h 5291"/>
                <a:gd name="T40" fmla="*/ 248524005 w 10000"/>
                <a:gd name="T41" fmla="*/ 7140952 h 5291"/>
                <a:gd name="T42" fmla="*/ 230602642 w 10000"/>
                <a:gd name="T43" fmla="*/ 7259980 h 5291"/>
                <a:gd name="T44" fmla="*/ 212907398 w 10000"/>
                <a:gd name="T45" fmla="*/ 7317633 h 5291"/>
                <a:gd name="T46" fmla="*/ 195268742 w 10000"/>
                <a:gd name="T47" fmla="*/ 7378948 h 5291"/>
                <a:gd name="T48" fmla="*/ 177799854 w 10000"/>
                <a:gd name="T49" fmla="*/ 7404231 h 5291"/>
                <a:gd name="T50" fmla="*/ 160500257 w 10000"/>
                <a:gd name="T51" fmla="*/ 7378948 h 5291"/>
                <a:gd name="T52" fmla="*/ 143427016 w 10000"/>
                <a:gd name="T53" fmla="*/ 7378948 h 5291"/>
                <a:gd name="T54" fmla="*/ 126523305 w 10000"/>
                <a:gd name="T55" fmla="*/ 7317633 h 5291"/>
                <a:gd name="T56" fmla="*/ 109845711 w 10000"/>
                <a:gd name="T57" fmla="*/ 7227491 h 5291"/>
                <a:gd name="T58" fmla="*/ 93450826 w 10000"/>
                <a:gd name="T59" fmla="*/ 7140952 h 5291"/>
                <a:gd name="T60" fmla="*/ 77338647 w 10000"/>
                <a:gd name="T61" fmla="*/ 7050751 h 5291"/>
                <a:gd name="T62" fmla="*/ 61339409 w 10000"/>
                <a:gd name="T63" fmla="*/ 6906500 h 5291"/>
                <a:gd name="T64" fmla="*/ 45566527 w 10000"/>
                <a:gd name="T65" fmla="*/ 6755043 h 5291"/>
                <a:gd name="T66" fmla="*/ 30132703 w 10000"/>
                <a:gd name="T67" fmla="*/ 6610792 h 5291"/>
                <a:gd name="T68" fmla="*/ 0 w 10000"/>
                <a:gd name="T69" fmla="*/ 6224882 h 5291"/>
                <a:gd name="T70" fmla="*/ 4805311 w 10000"/>
                <a:gd name="T71" fmla="*/ 913175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34"/>
            <p:cNvSpPr>
              <a:spLocks/>
            </p:cNvSpPr>
            <p:nvPr/>
          </p:nvSpPr>
          <p:spPr bwMode="gray">
            <a:xfrm>
              <a:off x="485023" y="4381500"/>
              <a:ext cx="8182128" cy="2130508"/>
            </a:xfrm>
            <a:custGeom>
              <a:avLst/>
              <a:gdLst>
                <a:gd name="T0" fmla="*/ 0 w 10000"/>
                <a:gd name="T1" fmla="*/ 0 h 9621"/>
                <a:gd name="T2" fmla="*/ 0 w 10000"/>
                <a:gd name="T3" fmla="*/ 118228689 h 9621"/>
                <a:gd name="T4" fmla="*/ 0 w 10000"/>
                <a:gd name="T5" fmla="*/ 470070759 h 9621"/>
                <a:gd name="T6" fmla="*/ 0 w 10000"/>
                <a:gd name="T7" fmla="*/ 471787167 h 9621"/>
                <a:gd name="T8" fmla="*/ 2147483646 w 10000"/>
                <a:gd name="T9" fmla="*/ 470021820 h 9621"/>
                <a:gd name="T10" fmla="*/ 2147483646 w 10000"/>
                <a:gd name="T11" fmla="*/ 470070759 h 9621"/>
                <a:gd name="T12" fmla="*/ 2147483646 w 10000"/>
                <a:gd name="T13" fmla="*/ 118228689 h 9621"/>
                <a:gd name="T14" fmla="*/ 2147483646 w 10000"/>
                <a:gd name="T15" fmla="*/ 0 h 9621"/>
                <a:gd name="T16" fmla="*/ 2147483646 w 10000"/>
                <a:gd name="T17" fmla="*/ 0 h 9621"/>
                <a:gd name="T18" fmla="*/ 2147483646 w 10000"/>
                <a:gd name="T19" fmla="*/ 12406373 h 9621"/>
                <a:gd name="T20" fmla="*/ 2147483646 w 10000"/>
                <a:gd name="T21" fmla="*/ 23390856 h 9621"/>
                <a:gd name="T22" fmla="*/ 2147483646 w 10000"/>
                <a:gd name="T23" fmla="*/ 32805970 h 9621"/>
                <a:gd name="T24" fmla="*/ 2147483646 w 10000"/>
                <a:gd name="T25" fmla="*/ 41534609 h 9621"/>
                <a:gd name="T26" fmla="*/ 2147483646 w 10000"/>
                <a:gd name="T27" fmla="*/ 48252541 h 9621"/>
                <a:gd name="T28" fmla="*/ 2147483646 w 10000"/>
                <a:gd name="T29" fmla="*/ 53303446 h 9621"/>
                <a:gd name="T30" fmla="*/ 2147483646 w 10000"/>
                <a:gd name="T31" fmla="*/ 57667876 h 9621"/>
                <a:gd name="T32" fmla="*/ 2147483646 w 10000"/>
                <a:gd name="T33" fmla="*/ 60609974 h 9621"/>
                <a:gd name="T34" fmla="*/ 2147483646 w 10000"/>
                <a:gd name="T35" fmla="*/ 62718559 h 9621"/>
                <a:gd name="T36" fmla="*/ 2147483646 w 10000"/>
                <a:gd name="T37" fmla="*/ 63454195 h 9621"/>
                <a:gd name="T38" fmla="*/ 2147483646 w 10000"/>
                <a:gd name="T39" fmla="*/ 63454195 h 9621"/>
                <a:gd name="T40" fmla="*/ 2147483646 w 10000"/>
                <a:gd name="T41" fmla="*/ 63454195 h 9621"/>
                <a:gd name="T42" fmla="*/ 2147483646 w 10000"/>
                <a:gd name="T43" fmla="*/ 62081023 h 9621"/>
                <a:gd name="T44" fmla="*/ 2147483646 w 10000"/>
                <a:gd name="T45" fmla="*/ 59874560 h 9621"/>
                <a:gd name="T46" fmla="*/ 2147483646 w 10000"/>
                <a:gd name="T47" fmla="*/ 56932240 h 9621"/>
                <a:gd name="T48" fmla="*/ 2133607699 w 10000"/>
                <a:gd name="T49" fmla="*/ 53989920 h 9621"/>
                <a:gd name="T50" fmla="*/ 1901300720 w 10000"/>
                <a:gd name="T51" fmla="*/ 50312187 h 9621"/>
                <a:gd name="T52" fmla="*/ 1677027774 w 10000"/>
                <a:gd name="T53" fmla="*/ 46781491 h 9621"/>
                <a:gd name="T54" fmla="*/ 1467482657 w 10000"/>
                <a:gd name="T55" fmla="*/ 42417283 h 9621"/>
                <a:gd name="T56" fmla="*/ 1264632977 w 10000"/>
                <a:gd name="T57" fmla="*/ 38003914 h 9621"/>
                <a:gd name="T58" fmla="*/ 901109212 w 10000"/>
                <a:gd name="T59" fmla="*/ 28392601 h 9621"/>
                <a:gd name="T60" fmla="*/ 590474722 w 10000"/>
                <a:gd name="T61" fmla="*/ 19614802 h 9621"/>
                <a:gd name="T62" fmla="*/ 342100499 w 10000"/>
                <a:gd name="T63" fmla="*/ 12406373 h 9621"/>
                <a:gd name="T64" fmla="*/ 156656659 w 10000"/>
                <a:gd name="T65" fmla="*/ 5786319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5" name="TextBox 36"/>
          <p:cNvSpPr txBox="1">
            <a:spLocks noChangeArrowheads="1"/>
          </p:cNvSpPr>
          <p:nvPr/>
        </p:nvSpPr>
        <p:spPr bwMode="gray">
          <a:xfrm>
            <a:off x="863601" y="652464"/>
            <a:ext cx="802217" cy="1322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en-US" sz="8000" smtClean="0">
                <a:solidFill>
                  <a:srgbClr val="EF53A5"/>
                </a:solidFill>
                <a:latin typeface="Arial" panose="020B0604020202020204" pitchFamily="34" charset="0"/>
                <a:cs typeface="Arial" panose="020B0604020202020204" pitchFamily="34" charset="0"/>
              </a:rPr>
              <a:t>“</a:t>
            </a:r>
          </a:p>
        </p:txBody>
      </p:sp>
      <p:sp>
        <p:nvSpPr>
          <p:cNvPr id="18" name="TextBox 37"/>
          <p:cNvSpPr txBox="1">
            <a:spLocks noChangeArrowheads="1"/>
          </p:cNvSpPr>
          <p:nvPr/>
        </p:nvSpPr>
        <p:spPr bwMode="gray">
          <a:xfrm>
            <a:off x="9425518" y="2900364"/>
            <a:ext cx="8255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defTabSz="457200" fontAlgn="base">
              <a:spcBef>
                <a:spcPct val="0"/>
              </a:spcBef>
              <a:spcAft>
                <a:spcPct val="0"/>
              </a:spcAft>
              <a:defRPr>
                <a:solidFill>
                  <a:schemeClr val="tx1"/>
                </a:solidFill>
                <a:latin typeface="Century Gothic" panose="020B0502020202020204" pitchFamily="34" charset="0"/>
              </a:defRPr>
            </a:lvl6pPr>
            <a:lvl7pPr marL="2971800" indent="-228600" defTabSz="457200" fontAlgn="base">
              <a:spcBef>
                <a:spcPct val="0"/>
              </a:spcBef>
              <a:spcAft>
                <a:spcPct val="0"/>
              </a:spcAft>
              <a:defRPr>
                <a:solidFill>
                  <a:schemeClr val="tx1"/>
                </a:solidFill>
                <a:latin typeface="Century Gothic" panose="020B0502020202020204" pitchFamily="34" charset="0"/>
              </a:defRPr>
            </a:lvl7pPr>
            <a:lvl8pPr marL="3429000" indent="-228600" defTabSz="457200" fontAlgn="base">
              <a:spcBef>
                <a:spcPct val="0"/>
              </a:spcBef>
              <a:spcAft>
                <a:spcPct val="0"/>
              </a:spcAft>
              <a:defRPr>
                <a:solidFill>
                  <a:schemeClr val="tx1"/>
                </a:solidFill>
                <a:latin typeface="Century Gothic" panose="020B0502020202020204" pitchFamily="34" charset="0"/>
              </a:defRPr>
            </a:lvl8pPr>
            <a:lvl9pPr marL="3886200" indent="-228600" defTabSz="457200" fontAlgn="base">
              <a:spcBef>
                <a:spcPct val="0"/>
              </a:spcBef>
              <a:spcAft>
                <a:spcPct val="0"/>
              </a:spcAft>
              <a:defRPr>
                <a:solidFill>
                  <a:schemeClr val="tx1"/>
                </a:solidFill>
                <a:latin typeface="Century Gothic" panose="020B0502020202020204" pitchFamily="34" charset="0"/>
              </a:defRPr>
            </a:lvl9pPr>
          </a:lstStyle>
          <a:p>
            <a:pPr algn="r" eaLnBrk="1" hangingPunct="1">
              <a:defRPr/>
            </a:pPr>
            <a:r>
              <a:rPr lang="en-US" altLang="en-US" sz="8000" smtClean="0">
                <a:solidFill>
                  <a:srgbClr val="EF53A5"/>
                </a:solidFill>
                <a:latin typeface="Arial" panose="020B0604020202020204" pitchFamily="34" charset="0"/>
                <a:cs typeface="Arial" panose="020B0604020202020204" pitchFamily="34" charset="0"/>
              </a:rPr>
              <a:t>”</a:t>
            </a:r>
          </a:p>
        </p:txBody>
      </p:sp>
      <p:sp>
        <p:nvSpPr>
          <p:cNvPr id="19" name="Rectangle 18"/>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504081" y="927100"/>
            <a:ext cx="8213847" cy="2882179"/>
          </a:xfrm>
        </p:spPr>
        <p:txBody>
          <a:bodyPr/>
          <a:lstStyle>
            <a:lvl1pPr>
              <a:defRPr sz="3600"/>
            </a:lvl1pPr>
          </a:lstStyle>
          <a:p>
            <a:r>
              <a:rPr lang="en-US" smtClean="0"/>
              <a:t>Click to edit Master title style</a:t>
            </a:r>
            <a:endParaRPr lang="en-US" dirty="0"/>
          </a:p>
        </p:txBody>
      </p:sp>
      <p:sp>
        <p:nvSpPr>
          <p:cNvPr id="17" name="Text Placeholder 3"/>
          <p:cNvSpPr>
            <a:spLocks noGrp="1"/>
          </p:cNvSpPr>
          <p:nvPr>
            <p:ph type="body" sz="half" idx="13"/>
          </p:nvPr>
        </p:nvSpPr>
        <p:spPr bwMode="gray">
          <a:xfrm>
            <a:off x="1849705" y="3809279"/>
            <a:ext cx="7528191" cy="333113"/>
          </a:xfrm>
        </p:spPr>
        <p:txBody>
          <a:bodyPr>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6" name="Text Placeholder 3"/>
          <p:cNvSpPr>
            <a:spLocks noGrp="1"/>
          </p:cNvSpPr>
          <p:nvPr>
            <p:ph type="body" sz="half" idx="2"/>
          </p:nvPr>
        </p:nvSpPr>
        <p:spPr>
          <a:xfrm>
            <a:off x="1155254" y="5000817"/>
            <a:ext cx="8458231" cy="1010619"/>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0" name="Date Placeholder 3"/>
          <p:cNvSpPr>
            <a:spLocks noGrp="1"/>
          </p:cNvSpPr>
          <p:nvPr>
            <p:ph type="dt" sz="half" idx="14"/>
          </p:nvPr>
        </p:nvSpPr>
        <p:spPr/>
        <p:txBody>
          <a:bodyPr/>
          <a:lstStyle>
            <a:lvl1pPr>
              <a:defRPr/>
            </a:lvl1pPr>
          </a:lstStyle>
          <a:p>
            <a:pPr>
              <a:defRPr/>
            </a:pPr>
            <a:endParaRPr lang="en-US" altLang="fa-IR"/>
          </a:p>
        </p:txBody>
      </p:sp>
      <p:sp>
        <p:nvSpPr>
          <p:cNvPr id="21" name="Footer Placeholder 4"/>
          <p:cNvSpPr>
            <a:spLocks noGrp="1"/>
          </p:cNvSpPr>
          <p:nvPr>
            <p:ph type="ftr" sz="quarter" idx="15"/>
          </p:nvPr>
        </p:nvSpPr>
        <p:spPr/>
        <p:txBody>
          <a:bodyPr/>
          <a:lstStyle>
            <a:lvl1pPr>
              <a:defRPr/>
            </a:lvl1pPr>
          </a:lstStyle>
          <a:p>
            <a:pPr>
              <a:defRPr/>
            </a:pPr>
            <a:endParaRPr lang="en-US" altLang="fa-IR"/>
          </a:p>
        </p:txBody>
      </p:sp>
      <p:sp>
        <p:nvSpPr>
          <p:cNvPr id="22" name="Slide Number Placeholder 5"/>
          <p:cNvSpPr>
            <a:spLocks noGrp="1"/>
          </p:cNvSpPr>
          <p:nvPr>
            <p:ph type="sldNum" sz="quarter" idx="16"/>
          </p:nvPr>
        </p:nvSpPr>
        <p:spPr/>
        <p:txBody>
          <a:bodyPr/>
          <a:lstStyle>
            <a:lvl1pPr algn="ctr">
              <a:defRPr sz="2800"/>
            </a:lvl1pPr>
          </a:lstStyle>
          <a:p>
            <a:pPr>
              <a:defRPr/>
            </a:pPr>
            <a:fld id="{8CD44708-3DAD-4D7D-A6DC-6F2579FCEFC7}" type="slidenum">
              <a:rPr lang="en-US" altLang="fa-IR"/>
              <a:pPr>
                <a:defRPr/>
              </a:pPr>
              <a:t>‹#›</a:t>
            </a:fld>
            <a:endParaRPr lang="en-US" altLang="fa-IR"/>
          </a:p>
        </p:txBody>
      </p:sp>
    </p:spTree>
    <p:extLst>
      <p:ext uri="{BB962C8B-B14F-4D97-AF65-F5344CB8AC3E}">
        <p14:creationId xmlns:p14="http://schemas.microsoft.com/office/powerpoint/2010/main" val="14719096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4" name="Group 26"/>
          <p:cNvGrpSpPr>
            <a:grpSpLocks/>
          </p:cNvGrpSpPr>
          <p:nvPr/>
        </p:nvGrpSpPr>
        <p:grpSpPr bwMode="auto">
          <a:xfrm>
            <a:off x="-2117" y="0"/>
            <a:ext cx="12194117" cy="6861175"/>
            <a:chOff x="-1588" y="0"/>
            <a:chExt cx="9145588" cy="6860798"/>
          </a:xfrm>
        </p:grpSpPr>
        <p:sp>
          <p:nvSpPr>
            <p:cNvPr id="5" name="Rectangle 4"/>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589932">
              <a:off x="6359946" y="4311243"/>
              <a:ext cx="2377690" cy="317748"/>
            </a:xfrm>
            <a:custGeom>
              <a:avLst/>
              <a:gdLst>
                <a:gd name="T0" fmla="*/ 4805311 w 10000"/>
                <a:gd name="T1" fmla="*/ 9131757 h 5291"/>
                <a:gd name="T2" fmla="*/ 562966612 w 10000"/>
                <a:gd name="T3" fmla="*/ 19082176 h 5291"/>
                <a:gd name="T4" fmla="*/ 565340974 w 10000"/>
                <a:gd name="T5" fmla="*/ 0 h 5291"/>
                <a:gd name="T6" fmla="*/ 565340974 w 10000"/>
                <a:gd name="T7" fmla="*/ 0 h 5291"/>
                <a:gd name="T8" fmla="*/ 546515137 w 10000"/>
                <a:gd name="T9" fmla="*/ 735727 h 5291"/>
                <a:gd name="T10" fmla="*/ 527689301 w 10000"/>
                <a:gd name="T11" fmla="*/ 1442628 h 5291"/>
                <a:gd name="T12" fmla="*/ 508863465 w 10000"/>
                <a:gd name="T13" fmla="*/ 2127849 h 5291"/>
                <a:gd name="T14" fmla="*/ 489981040 w 10000"/>
                <a:gd name="T15" fmla="*/ 2715721 h 5291"/>
                <a:gd name="T16" fmla="*/ 471098615 w 10000"/>
                <a:gd name="T17" fmla="*/ 3307198 h 5291"/>
                <a:gd name="T18" fmla="*/ 452216190 w 10000"/>
                <a:gd name="T19" fmla="*/ 3862581 h 5291"/>
                <a:gd name="T20" fmla="*/ 433559883 w 10000"/>
                <a:gd name="T21" fmla="*/ 4335029 h 5291"/>
                <a:gd name="T22" fmla="*/ 414564518 w 10000"/>
                <a:gd name="T23" fmla="*/ 4778651 h 5291"/>
                <a:gd name="T24" fmla="*/ 395738682 w 10000"/>
                <a:gd name="T25" fmla="*/ 5193387 h 5291"/>
                <a:gd name="T26" fmla="*/ 377252142 w 10000"/>
                <a:gd name="T27" fmla="*/ 5546868 h 5291"/>
                <a:gd name="T28" fmla="*/ 358426068 w 10000"/>
                <a:gd name="T29" fmla="*/ 5900288 h 5291"/>
                <a:gd name="T30" fmla="*/ 339939528 w 10000"/>
                <a:gd name="T31" fmla="*/ 6199659 h 5291"/>
                <a:gd name="T32" fmla="*/ 321452988 w 10000"/>
                <a:gd name="T33" fmla="*/ 6434052 h 5291"/>
                <a:gd name="T34" fmla="*/ 302966211 w 10000"/>
                <a:gd name="T35" fmla="*/ 6672107 h 5291"/>
                <a:gd name="T36" fmla="*/ 284705789 w 10000"/>
                <a:gd name="T37" fmla="*/ 6874071 h 5291"/>
                <a:gd name="T38" fmla="*/ 266671249 w 10000"/>
                <a:gd name="T39" fmla="*/ 7025528 h 5291"/>
                <a:gd name="T40" fmla="*/ 248524005 w 10000"/>
                <a:gd name="T41" fmla="*/ 7140952 h 5291"/>
                <a:gd name="T42" fmla="*/ 230602642 w 10000"/>
                <a:gd name="T43" fmla="*/ 7259980 h 5291"/>
                <a:gd name="T44" fmla="*/ 212907398 w 10000"/>
                <a:gd name="T45" fmla="*/ 7317633 h 5291"/>
                <a:gd name="T46" fmla="*/ 195268742 w 10000"/>
                <a:gd name="T47" fmla="*/ 7378948 h 5291"/>
                <a:gd name="T48" fmla="*/ 177799854 w 10000"/>
                <a:gd name="T49" fmla="*/ 7404231 h 5291"/>
                <a:gd name="T50" fmla="*/ 160500257 w 10000"/>
                <a:gd name="T51" fmla="*/ 7378948 h 5291"/>
                <a:gd name="T52" fmla="*/ 143427016 w 10000"/>
                <a:gd name="T53" fmla="*/ 7378948 h 5291"/>
                <a:gd name="T54" fmla="*/ 126523305 w 10000"/>
                <a:gd name="T55" fmla="*/ 7317633 h 5291"/>
                <a:gd name="T56" fmla="*/ 109845711 w 10000"/>
                <a:gd name="T57" fmla="*/ 7227491 h 5291"/>
                <a:gd name="T58" fmla="*/ 93450826 w 10000"/>
                <a:gd name="T59" fmla="*/ 7140952 h 5291"/>
                <a:gd name="T60" fmla="*/ 77338647 w 10000"/>
                <a:gd name="T61" fmla="*/ 7050751 h 5291"/>
                <a:gd name="T62" fmla="*/ 61339409 w 10000"/>
                <a:gd name="T63" fmla="*/ 6906500 h 5291"/>
                <a:gd name="T64" fmla="*/ 45566527 w 10000"/>
                <a:gd name="T65" fmla="*/ 6755043 h 5291"/>
                <a:gd name="T66" fmla="*/ 30132703 w 10000"/>
                <a:gd name="T67" fmla="*/ 6610792 h 5291"/>
                <a:gd name="T68" fmla="*/ 0 w 10000"/>
                <a:gd name="T69" fmla="*/ 6224882 h 5291"/>
                <a:gd name="T70" fmla="*/ 4805311 w 10000"/>
                <a:gd name="T71" fmla="*/ 913175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2" name="Freeform 34"/>
            <p:cNvSpPr>
              <a:spLocks/>
            </p:cNvSpPr>
            <p:nvPr/>
          </p:nvSpPr>
          <p:spPr bwMode="gray">
            <a:xfrm>
              <a:off x="485023" y="4381500"/>
              <a:ext cx="8182128" cy="2130508"/>
            </a:xfrm>
            <a:custGeom>
              <a:avLst/>
              <a:gdLst>
                <a:gd name="T0" fmla="*/ 0 w 10000"/>
                <a:gd name="T1" fmla="*/ 0 h 9621"/>
                <a:gd name="T2" fmla="*/ 0 w 10000"/>
                <a:gd name="T3" fmla="*/ 118228689 h 9621"/>
                <a:gd name="T4" fmla="*/ 0 w 10000"/>
                <a:gd name="T5" fmla="*/ 470070759 h 9621"/>
                <a:gd name="T6" fmla="*/ 0 w 10000"/>
                <a:gd name="T7" fmla="*/ 471787167 h 9621"/>
                <a:gd name="T8" fmla="*/ 2147483646 w 10000"/>
                <a:gd name="T9" fmla="*/ 470021820 h 9621"/>
                <a:gd name="T10" fmla="*/ 2147483646 w 10000"/>
                <a:gd name="T11" fmla="*/ 470070759 h 9621"/>
                <a:gd name="T12" fmla="*/ 2147483646 w 10000"/>
                <a:gd name="T13" fmla="*/ 118228689 h 9621"/>
                <a:gd name="T14" fmla="*/ 2147483646 w 10000"/>
                <a:gd name="T15" fmla="*/ 0 h 9621"/>
                <a:gd name="T16" fmla="*/ 2147483646 w 10000"/>
                <a:gd name="T17" fmla="*/ 0 h 9621"/>
                <a:gd name="T18" fmla="*/ 2147483646 w 10000"/>
                <a:gd name="T19" fmla="*/ 12406373 h 9621"/>
                <a:gd name="T20" fmla="*/ 2147483646 w 10000"/>
                <a:gd name="T21" fmla="*/ 23390856 h 9621"/>
                <a:gd name="T22" fmla="*/ 2147483646 w 10000"/>
                <a:gd name="T23" fmla="*/ 32805970 h 9621"/>
                <a:gd name="T24" fmla="*/ 2147483646 w 10000"/>
                <a:gd name="T25" fmla="*/ 41534609 h 9621"/>
                <a:gd name="T26" fmla="*/ 2147483646 w 10000"/>
                <a:gd name="T27" fmla="*/ 48252541 h 9621"/>
                <a:gd name="T28" fmla="*/ 2147483646 w 10000"/>
                <a:gd name="T29" fmla="*/ 53303446 h 9621"/>
                <a:gd name="T30" fmla="*/ 2147483646 w 10000"/>
                <a:gd name="T31" fmla="*/ 57667876 h 9621"/>
                <a:gd name="T32" fmla="*/ 2147483646 w 10000"/>
                <a:gd name="T33" fmla="*/ 60609974 h 9621"/>
                <a:gd name="T34" fmla="*/ 2147483646 w 10000"/>
                <a:gd name="T35" fmla="*/ 62718559 h 9621"/>
                <a:gd name="T36" fmla="*/ 2147483646 w 10000"/>
                <a:gd name="T37" fmla="*/ 63454195 h 9621"/>
                <a:gd name="T38" fmla="*/ 2147483646 w 10000"/>
                <a:gd name="T39" fmla="*/ 63454195 h 9621"/>
                <a:gd name="T40" fmla="*/ 2147483646 w 10000"/>
                <a:gd name="T41" fmla="*/ 63454195 h 9621"/>
                <a:gd name="T42" fmla="*/ 2147483646 w 10000"/>
                <a:gd name="T43" fmla="*/ 62081023 h 9621"/>
                <a:gd name="T44" fmla="*/ 2147483646 w 10000"/>
                <a:gd name="T45" fmla="*/ 59874560 h 9621"/>
                <a:gd name="T46" fmla="*/ 2147483646 w 10000"/>
                <a:gd name="T47" fmla="*/ 56932240 h 9621"/>
                <a:gd name="T48" fmla="*/ 2133607699 w 10000"/>
                <a:gd name="T49" fmla="*/ 53989920 h 9621"/>
                <a:gd name="T50" fmla="*/ 1901300720 w 10000"/>
                <a:gd name="T51" fmla="*/ 50312187 h 9621"/>
                <a:gd name="T52" fmla="*/ 1677027774 w 10000"/>
                <a:gd name="T53" fmla="*/ 46781491 h 9621"/>
                <a:gd name="T54" fmla="*/ 1467482657 w 10000"/>
                <a:gd name="T55" fmla="*/ 42417283 h 9621"/>
                <a:gd name="T56" fmla="*/ 1264632977 w 10000"/>
                <a:gd name="T57" fmla="*/ 38003914 h 9621"/>
                <a:gd name="T58" fmla="*/ 901109212 w 10000"/>
                <a:gd name="T59" fmla="*/ 28392601 h 9621"/>
                <a:gd name="T60" fmla="*/ 590474722 w 10000"/>
                <a:gd name="T61" fmla="*/ 19614802 h 9621"/>
                <a:gd name="T62" fmla="*/ 342100499 w 10000"/>
                <a:gd name="T63" fmla="*/ 12406373 h 9621"/>
                <a:gd name="T64" fmla="*/ 156656659 w 10000"/>
                <a:gd name="T65" fmla="*/ 5786319 h 9621"/>
                <a:gd name="T66" fmla="*/ 0 w 10000"/>
                <a:gd name="T67" fmla="*/ 0 h 9621"/>
                <a:gd name="T68" fmla="*/ 0 w 10000"/>
                <a:gd name="T69" fmla="*/ 0 h 962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000" h="9621">
                  <a:moveTo>
                    <a:pt x="0" y="0"/>
                  </a:moveTo>
                  <a:lnTo>
                    <a:pt x="0" y="2411"/>
                  </a:lnTo>
                  <a:lnTo>
                    <a:pt x="0" y="9586"/>
                  </a:lnTo>
                  <a:lnTo>
                    <a:pt x="0" y="9621"/>
                  </a:lnTo>
                  <a:lnTo>
                    <a:pt x="10000" y="9585"/>
                  </a:lnTo>
                  <a:cubicBezTo>
                    <a:pt x="9997" y="8144"/>
                    <a:pt x="10003" y="9571"/>
                    <a:pt x="10000" y="9586"/>
                  </a:cubicBezTo>
                  <a:cubicBezTo>
                    <a:pt x="9997" y="7194"/>
                    <a:pt x="9993" y="4803"/>
                    <a:pt x="9990" y="2411"/>
                  </a:cubicBezTo>
                  <a:lnTo>
                    <a:pt x="9990" y="0"/>
                  </a:lnTo>
                  <a:lnTo>
                    <a:pt x="9534" y="253"/>
                  </a:lnTo>
                  <a:lnTo>
                    <a:pt x="9084" y="477"/>
                  </a:lnTo>
                  <a:lnTo>
                    <a:pt x="8628" y="669"/>
                  </a:lnTo>
                  <a:lnTo>
                    <a:pt x="8177" y="847"/>
                  </a:lnTo>
                  <a:lnTo>
                    <a:pt x="7726" y="984"/>
                  </a:lnTo>
                  <a:lnTo>
                    <a:pt x="7279" y="1087"/>
                  </a:lnTo>
                  <a:lnTo>
                    <a:pt x="6832" y="1176"/>
                  </a:lnTo>
                  <a:lnTo>
                    <a:pt x="6393" y="1236"/>
                  </a:lnTo>
                  <a:lnTo>
                    <a:pt x="5962" y="1279"/>
                  </a:lnTo>
                  <a:lnTo>
                    <a:pt x="5534" y="1294"/>
                  </a:lnTo>
                  <a:lnTo>
                    <a:pt x="5120" y="1294"/>
                  </a:lnTo>
                  <a:lnTo>
                    <a:pt x="4709" y="1294"/>
                  </a:lnTo>
                  <a:lnTo>
                    <a:pt x="4311" y="1266"/>
                  </a:lnTo>
                  <a:lnTo>
                    <a:pt x="3923" y="1221"/>
                  </a:lnTo>
                  <a:lnTo>
                    <a:pt x="3548" y="1161"/>
                  </a:lnTo>
                  <a:lnTo>
                    <a:pt x="3187" y="1101"/>
                  </a:lnTo>
                  <a:lnTo>
                    <a:pt x="2840" y="1026"/>
                  </a:lnTo>
                  <a:lnTo>
                    <a:pt x="2505" y="954"/>
                  </a:lnTo>
                  <a:lnTo>
                    <a:pt x="2192" y="865"/>
                  </a:lnTo>
                  <a:lnTo>
                    <a:pt x="1889" y="775"/>
                  </a:lnTo>
                  <a:lnTo>
                    <a:pt x="1346" y="579"/>
                  </a:lnTo>
                  <a:lnTo>
                    <a:pt x="882" y="400"/>
                  </a:lnTo>
                  <a:lnTo>
                    <a:pt x="511" y="253"/>
                  </a:lnTo>
                  <a:lnTo>
                    <a:pt x="234" y="118"/>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4" name="Rectangle 13"/>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5254" y="2057400"/>
            <a:ext cx="8562673" cy="20955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5255" y="5024909"/>
            <a:ext cx="8562672" cy="994891"/>
          </a:xfrm>
        </p:spPr>
        <p:txBody>
          <a:bodyPr/>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15" name="Date Placeholder 3"/>
          <p:cNvSpPr>
            <a:spLocks noGrp="1"/>
          </p:cNvSpPr>
          <p:nvPr>
            <p:ph type="dt" sz="half" idx="10"/>
          </p:nvPr>
        </p:nvSpPr>
        <p:spPr/>
        <p:txBody>
          <a:bodyPr/>
          <a:lstStyle>
            <a:lvl1pPr>
              <a:defRPr/>
            </a:lvl1pPr>
          </a:lstStyle>
          <a:p>
            <a:pPr>
              <a:defRPr/>
            </a:pPr>
            <a:endParaRPr lang="en-US" altLang="fa-IR"/>
          </a:p>
        </p:txBody>
      </p:sp>
      <p:sp>
        <p:nvSpPr>
          <p:cNvPr id="16" name="Footer Placeholder 4"/>
          <p:cNvSpPr>
            <a:spLocks noGrp="1"/>
          </p:cNvSpPr>
          <p:nvPr>
            <p:ph type="ftr" sz="quarter" idx="11"/>
          </p:nvPr>
        </p:nvSpPr>
        <p:spPr/>
        <p:txBody>
          <a:bodyPr/>
          <a:lstStyle>
            <a:lvl1pPr>
              <a:defRPr/>
            </a:lvl1pPr>
          </a:lstStyle>
          <a:p>
            <a:pPr>
              <a:defRPr/>
            </a:pPr>
            <a:endParaRPr lang="en-US" altLang="fa-IR"/>
          </a:p>
        </p:txBody>
      </p:sp>
      <p:sp>
        <p:nvSpPr>
          <p:cNvPr id="17" name="Slide Number Placeholder 5"/>
          <p:cNvSpPr>
            <a:spLocks noGrp="1"/>
          </p:cNvSpPr>
          <p:nvPr>
            <p:ph type="sldNum" sz="quarter" idx="12"/>
          </p:nvPr>
        </p:nvSpPr>
        <p:spPr/>
        <p:txBody>
          <a:bodyPr/>
          <a:lstStyle>
            <a:lvl1pPr algn="ctr">
              <a:defRPr sz="2800"/>
            </a:lvl1pPr>
          </a:lstStyle>
          <a:p>
            <a:pPr>
              <a:defRPr/>
            </a:pPr>
            <a:fld id="{243C622D-95AF-4FA9-8855-9E8FD8A8987B}" type="slidenum">
              <a:rPr lang="en-US" altLang="fa-IR"/>
              <a:pPr>
                <a:defRPr/>
              </a:pPr>
              <a:t>‹#›</a:t>
            </a:fld>
            <a:endParaRPr lang="en-US" altLang="fa-IR"/>
          </a:p>
        </p:txBody>
      </p:sp>
    </p:spTree>
    <p:extLst>
      <p:ext uri="{BB962C8B-B14F-4D97-AF65-F5344CB8AC3E}">
        <p14:creationId xmlns:p14="http://schemas.microsoft.com/office/powerpoint/2010/main" val="9232141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cxnSp>
        <p:nvCxnSpPr>
          <p:cNvPr id="9" name="Straight Connector 8"/>
          <p:cNvCxnSpPr/>
          <p:nvPr/>
        </p:nvCxnSpPr>
        <p:spPr>
          <a:xfrm>
            <a:off x="4392084" y="2489201"/>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a:off x="7799917" y="2489201"/>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5254" y="927100"/>
            <a:ext cx="8564791"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1155253" y="2489200"/>
            <a:ext cx="3084576"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Text Placeholder 3"/>
          <p:cNvSpPr>
            <a:spLocks noGrp="1"/>
          </p:cNvSpPr>
          <p:nvPr>
            <p:ph type="body" sz="half" idx="15"/>
          </p:nvPr>
        </p:nvSpPr>
        <p:spPr>
          <a:xfrm>
            <a:off x="1155253" y="3147164"/>
            <a:ext cx="3084576"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40819" y="2489200"/>
            <a:ext cx="309189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Text Placeholder 3"/>
          <p:cNvSpPr>
            <a:spLocks noGrp="1"/>
          </p:cNvSpPr>
          <p:nvPr>
            <p:ph type="body" sz="half" idx="16"/>
          </p:nvPr>
        </p:nvSpPr>
        <p:spPr>
          <a:xfrm>
            <a:off x="4544628" y="3147164"/>
            <a:ext cx="3091891"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44856" y="2489200"/>
            <a:ext cx="309189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4" name="Text Placeholder 3"/>
          <p:cNvSpPr>
            <a:spLocks noGrp="1"/>
          </p:cNvSpPr>
          <p:nvPr>
            <p:ph type="body" sz="half" idx="17"/>
          </p:nvPr>
        </p:nvSpPr>
        <p:spPr>
          <a:xfrm>
            <a:off x="7947914" y="3147164"/>
            <a:ext cx="3088833" cy="2888366"/>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Date Placeholder 6"/>
          <p:cNvSpPr>
            <a:spLocks noGrp="1"/>
          </p:cNvSpPr>
          <p:nvPr>
            <p:ph type="dt" sz="half" idx="18"/>
          </p:nvPr>
        </p:nvSpPr>
        <p:spPr/>
        <p:txBody>
          <a:bodyPr/>
          <a:lstStyle>
            <a:lvl1pPr>
              <a:defRPr/>
            </a:lvl1pPr>
          </a:lstStyle>
          <a:p>
            <a:pPr>
              <a:defRPr/>
            </a:pPr>
            <a:endParaRPr lang="en-US" altLang="fa-IR"/>
          </a:p>
        </p:txBody>
      </p:sp>
      <p:sp>
        <p:nvSpPr>
          <p:cNvPr id="12" name="Footer Placeholder 7"/>
          <p:cNvSpPr>
            <a:spLocks noGrp="1"/>
          </p:cNvSpPr>
          <p:nvPr>
            <p:ph type="ftr" sz="quarter" idx="19"/>
          </p:nvPr>
        </p:nvSpPr>
        <p:spPr/>
        <p:txBody>
          <a:bodyPr/>
          <a:lstStyle>
            <a:lvl1pPr>
              <a:defRPr/>
            </a:lvl1pPr>
          </a:lstStyle>
          <a:p>
            <a:pPr>
              <a:defRPr/>
            </a:pPr>
            <a:endParaRPr lang="en-US" altLang="fa-IR"/>
          </a:p>
        </p:txBody>
      </p:sp>
      <p:sp>
        <p:nvSpPr>
          <p:cNvPr id="13" name="Slide Number Placeholder 8"/>
          <p:cNvSpPr>
            <a:spLocks noGrp="1"/>
          </p:cNvSpPr>
          <p:nvPr>
            <p:ph type="sldNum" sz="quarter" idx="20"/>
          </p:nvPr>
        </p:nvSpPr>
        <p:spPr/>
        <p:txBody>
          <a:bodyPr/>
          <a:lstStyle>
            <a:lvl1pPr algn="ctr">
              <a:defRPr sz="2800"/>
            </a:lvl1pPr>
          </a:lstStyle>
          <a:p>
            <a:pPr>
              <a:defRPr/>
            </a:pPr>
            <a:fld id="{D53639C7-28CE-4B69-8B23-C1C3CFFBA241}" type="slidenum">
              <a:rPr lang="en-US" altLang="fa-IR"/>
              <a:pPr>
                <a:defRPr/>
              </a:pPr>
              <a:t>‹#›</a:t>
            </a:fld>
            <a:endParaRPr lang="en-US" altLang="fa-IR"/>
          </a:p>
        </p:txBody>
      </p:sp>
    </p:spTree>
    <p:extLst>
      <p:ext uri="{BB962C8B-B14F-4D97-AF65-F5344CB8AC3E}">
        <p14:creationId xmlns:p14="http://schemas.microsoft.com/office/powerpoint/2010/main" val="4112640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cxnSp>
        <p:nvCxnSpPr>
          <p:cNvPr id="12" name="Straight Connector 11"/>
          <p:cNvCxnSpPr/>
          <p:nvPr/>
        </p:nvCxnSpPr>
        <p:spPr>
          <a:xfrm>
            <a:off x="4385733" y="2489201"/>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7799917" y="2489201"/>
            <a:ext cx="0" cy="3546475"/>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55253" y="927100"/>
            <a:ext cx="8460347" cy="709864"/>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idx="1"/>
          </p:nvPr>
        </p:nvSpPr>
        <p:spPr>
          <a:xfrm>
            <a:off x="1155253" y="4179596"/>
            <a:ext cx="3084576"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2" name="Picture Placeholder 2"/>
          <p:cNvSpPr>
            <a:spLocks noGrp="1" noChangeAspect="1"/>
          </p:cNvSpPr>
          <p:nvPr>
            <p:ph type="pic" idx="15"/>
          </p:nvPr>
        </p:nvSpPr>
        <p:spPr>
          <a:xfrm>
            <a:off x="1358740" y="2489200"/>
            <a:ext cx="2686859"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3" name="Text Placeholder 3"/>
          <p:cNvSpPr>
            <a:spLocks noGrp="1"/>
          </p:cNvSpPr>
          <p:nvPr>
            <p:ph type="body" sz="half" idx="18"/>
          </p:nvPr>
        </p:nvSpPr>
        <p:spPr>
          <a:xfrm>
            <a:off x="1155252" y="4837559"/>
            <a:ext cx="3084576"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4548167" y="4179595"/>
            <a:ext cx="309189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8" name="Picture Placeholder 2"/>
          <p:cNvSpPr>
            <a:spLocks noGrp="1" noChangeAspect="1"/>
          </p:cNvSpPr>
          <p:nvPr>
            <p:ph type="pic" idx="21"/>
          </p:nvPr>
        </p:nvSpPr>
        <p:spPr>
          <a:xfrm>
            <a:off x="4737585" y="2489200"/>
            <a:ext cx="2686859"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4" name="Text Placeholder 3"/>
          <p:cNvSpPr>
            <a:spLocks noGrp="1"/>
          </p:cNvSpPr>
          <p:nvPr>
            <p:ph type="body" sz="half" idx="19"/>
          </p:nvPr>
        </p:nvSpPr>
        <p:spPr>
          <a:xfrm>
            <a:off x="4548167" y="4848209"/>
            <a:ext cx="3091891"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944856" y="4179596"/>
            <a:ext cx="3091891" cy="657962"/>
          </a:xfrm>
        </p:spPr>
        <p:txBody>
          <a:bodyPr anchor="b">
            <a:noAutofit/>
          </a:bodyPr>
          <a:lstStyle>
            <a:lvl1pPr marL="0" indent="0">
              <a:buNone/>
              <a:defRPr sz="20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9" name="Picture Placeholder 2"/>
          <p:cNvSpPr>
            <a:spLocks noGrp="1" noChangeAspect="1"/>
          </p:cNvSpPr>
          <p:nvPr>
            <p:ph type="pic" idx="22"/>
          </p:nvPr>
        </p:nvSpPr>
        <p:spPr>
          <a:xfrm>
            <a:off x="8144855" y="2489200"/>
            <a:ext cx="2686859" cy="1447342"/>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27" name="Text Placeholder 3"/>
          <p:cNvSpPr>
            <a:spLocks noGrp="1"/>
          </p:cNvSpPr>
          <p:nvPr>
            <p:ph type="body" sz="half" idx="20"/>
          </p:nvPr>
        </p:nvSpPr>
        <p:spPr>
          <a:xfrm>
            <a:off x="7944856" y="4837559"/>
            <a:ext cx="3091891" cy="118732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5" name="Date Placeholder 6"/>
          <p:cNvSpPr>
            <a:spLocks noGrp="1"/>
          </p:cNvSpPr>
          <p:nvPr>
            <p:ph type="dt" sz="half" idx="23"/>
          </p:nvPr>
        </p:nvSpPr>
        <p:spPr/>
        <p:txBody>
          <a:bodyPr/>
          <a:lstStyle>
            <a:lvl1pPr>
              <a:defRPr/>
            </a:lvl1pPr>
          </a:lstStyle>
          <a:p>
            <a:pPr>
              <a:defRPr/>
            </a:pPr>
            <a:endParaRPr lang="en-US" altLang="fa-IR"/>
          </a:p>
        </p:txBody>
      </p:sp>
      <p:sp>
        <p:nvSpPr>
          <p:cNvPr id="16" name="Footer Placeholder 7"/>
          <p:cNvSpPr>
            <a:spLocks noGrp="1"/>
          </p:cNvSpPr>
          <p:nvPr>
            <p:ph type="ftr" sz="quarter" idx="24"/>
          </p:nvPr>
        </p:nvSpPr>
        <p:spPr/>
        <p:txBody>
          <a:bodyPr/>
          <a:lstStyle>
            <a:lvl1pPr>
              <a:defRPr/>
            </a:lvl1pPr>
          </a:lstStyle>
          <a:p>
            <a:pPr>
              <a:defRPr/>
            </a:pPr>
            <a:endParaRPr lang="en-US" altLang="fa-IR"/>
          </a:p>
        </p:txBody>
      </p:sp>
      <p:sp>
        <p:nvSpPr>
          <p:cNvPr id="17" name="Slide Number Placeholder 8"/>
          <p:cNvSpPr>
            <a:spLocks noGrp="1"/>
          </p:cNvSpPr>
          <p:nvPr>
            <p:ph type="sldNum" sz="quarter" idx="25"/>
          </p:nvPr>
        </p:nvSpPr>
        <p:spPr/>
        <p:txBody>
          <a:bodyPr/>
          <a:lstStyle>
            <a:lvl1pPr algn="ctr">
              <a:defRPr sz="2800"/>
            </a:lvl1pPr>
          </a:lstStyle>
          <a:p>
            <a:pPr>
              <a:defRPr/>
            </a:pPr>
            <a:fld id="{D91D060B-EF6B-47C1-A21F-42563BC5C64E}" type="slidenum">
              <a:rPr lang="en-US" altLang="fa-IR"/>
              <a:pPr>
                <a:defRPr/>
              </a:pPr>
              <a:t>‹#›</a:t>
            </a:fld>
            <a:endParaRPr lang="en-US" altLang="fa-IR"/>
          </a:p>
        </p:txBody>
      </p:sp>
    </p:spTree>
    <p:extLst>
      <p:ext uri="{BB962C8B-B14F-4D97-AF65-F5344CB8AC3E}">
        <p14:creationId xmlns:p14="http://schemas.microsoft.com/office/powerpoint/2010/main" val="2630879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10162117" y="6388100"/>
            <a:ext cx="1320800" cy="228600"/>
          </a:xfrm>
        </p:spPr>
        <p:txBody>
          <a:bodyPr/>
          <a:lstStyle>
            <a:lvl1pPr>
              <a:defRPr/>
            </a:lvl1pPr>
          </a:lstStyle>
          <a:p>
            <a:pPr>
              <a:defRPr/>
            </a:pPr>
            <a:endParaRPr lang="en-US" altLang="fa-IR"/>
          </a:p>
        </p:txBody>
      </p:sp>
      <p:sp>
        <p:nvSpPr>
          <p:cNvPr id="5" name="Footer Placeholder 4"/>
          <p:cNvSpPr>
            <a:spLocks noGrp="1"/>
          </p:cNvSpPr>
          <p:nvPr>
            <p:ph type="ftr" sz="quarter" idx="11"/>
          </p:nvPr>
        </p:nvSpPr>
        <p:spPr>
          <a:xfrm>
            <a:off x="687917" y="6388100"/>
            <a:ext cx="5145616" cy="228600"/>
          </a:xfrm>
        </p:spPr>
        <p:txBody>
          <a:bodyPr/>
          <a:lstStyle>
            <a:lvl1pPr>
              <a:defRPr/>
            </a:lvl1pPr>
          </a:lstStyle>
          <a:p>
            <a:pPr>
              <a:defRPr/>
            </a:pPr>
            <a:endParaRPr lang="en-US" altLang="fa-IR"/>
          </a:p>
        </p:txBody>
      </p:sp>
      <p:sp>
        <p:nvSpPr>
          <p:cNvPr id="6" name="Slide Number Placeholder 5"/>
          <p:cNvSpPr>
            <a:spLocks noGrp="1"/>
          </p:cNvSpPr>
          <p:nvPr>
            <p:ph type="sldNum" sz="quarter" idx="12"/>
          </p:nvPr>
        </p:nvSpPr>
        <p:spPr/>
        <p:txBody>
          <a:bodyPr/>
          <a:lstStyle>
            <a:lvl1pPr algn="ctr">
              <a:defRPr sz="2800"/>
            </a:lvl1pPr>
          </a:lstStyle>
          <a:p>
            <a:pPr>
              <a:defRPr/>
            </a:pPr>
            <a:fld id="{6B79EFB9-24F2-4598-9D06-ECC9C16AB748}" type="slidenum">
              <a:rPr lang="en-US" altLang="fa-IR"/>
              <a:pPr>
                <a:defRPr/>
              </a:pPr>
              <a:t>‹#›</a:t>
            </a:fld>
            <a:endParaRPr lang="en-US" altLang="fa-IR"/>
          </a:p>
        </p:txBody>
      </p:sp>
    </p:spTree>
    <p:extLst>
      <p:ext uri="{BB962C8B-B14F-4D97-AF65-F5344CB8AC3E}">
        <p14:creationId xmlns:p14="http://schemas.microsoft.com/office/powerpoint/2010/main" val="35949200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4" name="Group 26"/>
          <p:cNvGrpSpPr>
            <a:grpSpLocks/>
          </p:cNvGrpSpPr>
          <p:nvPr/>
        </p:nvGrpSpPr>
        <p:grpSpPr bwMode="auto">
          <a:xfrm>
            <a:off x="-2118" y="0"/>
            <a:ext cx="12160251" cy="6861175"/>
            <a:chOff x="-1588" y="0"/>
            <a:chExt cx="9120420" cy="6860798"/>
          </a:xfrm>
        </p:grpSpPr>
        <p:sp>
          <p:nvSpPr>
            <p:cNvPr id="5" name="Rectangle 4"/>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a:spLocks/>
            </p:cNvSpPr>
            <p:nvPr/>
          </p:nvSpPr>
          <p:spPr bwMode="gray">
            <a:xfrm rot="4966650">
              <a:off x="4673046" y="5107506"/>
              <a:ext cx="2377690" cy="317748"/>
            </a:xfrm>
            <a:custGeom>
              <a:avLst/>
              <a:gdLst>
                <a:gd name="T0" fmla="*/ 4805311 w 10000"/>
                <a:gd name="T1" fmla="*/ 9131757 h 5291"/>
                <a:gd name="T2" fmla="*/ 562966612 w 10000"/>
                <a:gd name="T3" fmla="*/ 19082176 h 5291"/>
                <a:gd name="T4" fmla="*/ 565340974 w 10000"/>
                <a:gd name="T5" fmla="*/ 0 h 5291"/>
                <a:gd name="T6" fmla="*/ 565340974 w 10000"/>
                <a:gd name="T7" fmla="*/ 0 h 5291"/>
                <a:gd name="T8" fmla="*/ 546515137 w 10000"/>
                <a:gd name="T9" fmla="*/ 735727 h 5291"/>
                <a:gd name="T10" fmla="*/ 527689301 w 10000"/>
                <a:gd name="T11" fmla="*/ 1442628 h 5291"/>
                <a:gd name="T12" fmla="*/ 508863465 w 10000"/>
                <a:gd name="T13" fmla="*/ 2127849 h 5291"/>
                <a:gd name="T14" fmla="*/ 489981040 w 10000"/>
                <a:gd name="T15" fmla="*/ 2715721 h 5291"/>
                <a:gd name="T16" fmla="*/ 471098615 w 10000"/>
                <a:gd name="T17" fmla="*/ 3307198 h 5291"/>
                <a:gd name="T18" fmla="*/ 452216190 w 10000"/>
                <a:gd name="T19" fmla="*/ 3862581 h 5291"/>
                <a:gd name="T20" fmla="*/ 433559883 w 10000"/>
                <a:gd name="T21" fmla="*/ 4335029 h 5291"/>
                <a:gd name="T22" fmla="*/ 414564518 w 10000"/>
                <a:gd name="T23" fmla="*/ 4778651 h 5291"/>
                <a:gd name="T24" fmla="*/ 395738682 w 10000"/>
                <a:gd name="T25" fmla="*/ 5193387 h 5291"/>
                <a:gd name="T26" fmla="*/ 377252142 w 10000"/>
                <a:gd name="T27" fmla="*/ 5546868 h 5291"/>
                <a:gd name="T28" fmla="*/ 358426068 w 10000"/>
                <a:gd name="T29" fmla="*/ 5900288 h 5291"/>
                <a:gd name="T30" fmla="*/ 339939528 w 10000"/>
                <a:gd name="T31" fmla="*/ 6199659 h 5291"/>
                <a:gd name="T32" fmla="*/ 321452988 w 10000"/>
                <a:gd name="T33" fmla="*/ 6434052 h 5291"/>
                <a:gd name="T34" fmla="*/ 302966211 w 10000"/>
                <a:gd name="T35" fmla="*/ 6672107 h 5291"/>
                <a:gd name="T36" fmla="*/ 284705789 w 10000"/>
                <a:gd name="T37" fmla="*/ 6874071 h 5291"/>
                <a:gd name="T38" fmla="*/ 266671249 w 10000"/>
                <a:gd name="T39" fmla="*/ 7025528 h 5291"/>
                <a:gd name="T40" fmla="*/ 248524005 w 10000"/>
                <a:gd name="T41" fmla="*/ 7140952 h 5291"/>
                <a:gd name="T42" fmla="*/ 230602642 w 10000"/>
                <a:gd name="T43" fmla="*/ 7259980 h 5291"/>
                <a:gd name="T44" fmla="*/ 212907398 w 10000"/>
                <a:gd name="T45" fmla="*/ 7317633 h 5291"/>
                <a:gd name="T46" fmla="*/ 195268742 w 10000"/>
                <a:gd name="T47" fmla="*/ 7378948 h 5291"/>
                <a:gd name="T48" fmla="*/ 177799854 w 10000"/>
                <a:gd name="T49" fmla="*/ 7404231 h 5291"/>
                <a:gd name="T50" fmla="*/ 160500257 w 10000"/>
                <a:gd name="T51" fmla="*/ 7378948 h 5291"/>
                <a:gd name="T52" fmla="*/ 143427016 w 10000"/>
                <a:gd name="T53" fmla="*/ 7378948 h 5291"/>
                <a:gd name="T54" fmla="*/ 126523305 w 10000"/>
                <a:gd name="T55" fmla="*/ 7317633 h 5291"/>
                <a:gd name="T56" fmla="*/ 109845711 w 10000"/>
                <a:gd name="T57" fmla="*/ 7227491 h 5291"/>
                <a:gd name="T58" fmla="*/ 93450826 w 10000"/>
                <a:gd name="T59" fmla="*/ 7140952 h 5291"/>
                <a:gd name="T60" fmla="*/ 77338647 w 10000"/>
                <a:gd name="T61" fmla="*/ 7050751 h 5291"/>
                <a:gd name="T62" fmla="*/ 61339409 w 10000"/>
                <a:gd name="T63" fmla="*/ 6906500 h 5291"/>
                <a:gd name="T64" fmla="*/ 45566527 w 10000"/>
                <a:gd name="T65" fmla="*/ 6755043 h 5291"/>
                <a:gd name="T66" fmla="*/ 30132703 w 10000"/>
                <a:gd name="T67" fmla="*/ 6610792 h 5291"/>
                <a:gd name="T68" fmla="*/ 0 w 10000"/>
                <a:gd name="T69" fmla="*/ 6224882 h 5291"/>
                <a:gd name="T70" fmla="*/ 4805311 w 10000"/>
                <a:gd name="T71" fmla="*/ 913175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2" name="Rectangle 11"/>
          <p:cNvSpPr/>
          <p:nvPr/>
        </p:nvSpPr>
        <p:spPr>
          <a:xfrm>
            <a:off x="552451" y="401639"/>
            <a:ext cx="6148916" cy="60547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5"/>
          <p:cNvSpPr>
            <a:spLocks/>
          </p:cNvSpPr>
          <p:nvPr/>
        </p:nvSpPr>
        <p:spPr bwMode="gray">
          <a:xfrm rot="5400000">
            <a:off x="2731030" y="1210735"/>
            <a:ext cx="5997575" cy="4436533"/>
          </a:xfrm>
          <a:custGeom>
            <a:avLst/>
            <a:gdLst>
              <a:gd name="T0" fmla="*/ 0 w 4960"/>
              <a:gd name="T1" fmla="*/ 0 h 2752"/>
              <a:gd name="T2" fmla="*/ 0 w 4960"/>
              <a:gd name="T3" fmla="*/ 473650312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473650312 h 2752"/>
              <a:gd name="T14" fmla="*/ 2147483646 w 4960"/>
              <a:gd name="T15" fmla="*/ 0 h 2752"/>
              <a:gd name="T16" fmla="*/ 2147483646 w 4960"/>
              <a:gd name="T17" fmla="*/ 0 h 2752"/>
              <a:gd name="T18" fmla="*/ 2147483646 w 4960"/>
              <a:gd name="T19" fmla="*/ 49704247 h 2752"/>
              <a:gd name="T20" fmla="*/ 2147483646 w 4960"/>
              <a:gd name="T21" fmla="*/ 93560152 h 2752"/>
              <a:gd name="T22" fmla="*/ 2147483646 w 4960"/>
              <a:gd name="T23" fmla="*/ 131570136 h 2752"/>
              <a:gd name="T24" fmla="*/ 2147483646 w 4960"/>
              <a:gd name="T25" fmla="*/ 166655344 h 2752"/>
              <a:gd name="T26" fmla="*/ 2147483646 w 4960"/>
              <a:gd name="T27" fmla="*/ 192968646 h 2752"/>
              <a:gd name="T28" fmla="*/ 2147483646 w 4960"/>
              <a:gd name="T29" fmla="*/ 213434816 h 2752"/>
              <a:gd name="T30" fmla="*/ 2147483646 w 4960"/>
              <a:gd name="T31" fmla="*/ 230977420 h 2752"/>
              <a:gd name="T32" fmla="*/ 2147483646 w 4960"/>
              <a:gd name="T33" fmla="*/ 242672892 h 2752"/>
              <a:gd name="T34" fmla="*/ 2147483646 w 4960"/>
              <a:gd name="T35" fmla="*/ 251444799 h 2752"/>
              <a:gd name="T36" fmla="*/ 2147483646 w 4960"/>
              <a:gd name="T37" fmla="*/ 254368365 h 2752"/>
              <a:gd name="T38" fmla="*/ 2147483646 w 4960"/>
              <a:gd name="T39" fmla="*/ 254368365 h 2752"/>
              <a:gd name="T40" fmla="*/ 2147483646 w 4960"/>
              <a:gd name="T41" fmla="*/ 254368365 h 2752"/>
              <a:gd name="T42" fmla="*/ 2147483646 w 4960"/>
              <a:gd name="T43" fmla="*/ 248520024 h 2752"/>
              <a:gd name="T44" fmla="*/ 2147483646 w 4960"/>
              <a:gd name="T45" fmla="*/ 239749326 h 2752"/>
              <a:gd name="T46" fmla="*/ 2147483646 w 4960"/>
              <a:gd name="T47" fmla="*/ 228053854 h 2752"/>
              <a:gd name="T48" fmla="*/ 2147483646 w 4960"/>
              <a:gd name="T49" fmla="*/ 216358381 h 2752"/>
              <a:gd name="T50" fmla="*/ 2061613202 w 4960"/>
              <a:gd name="T51" fmla="*/ 201740552 h 2752"/>
              <a:gd name="T52" fmla="*/ 1818898839 w 4960"/>
              <a:gd name="T53" fmla="*/ 187121514 h 2752"/>
              <a:gd name="T54" fmla="*/ 1590804774 w 4960"/>
              <a:gd name="T55" fmla="*/ 169578910 h 2752"/>
              <a:gd name="T56" fmla="*/ 1371484580 w 4960"/>
              <a:gd name="T57" fmla="*/ 152036306 h 2752"/>
              <a:gd name="T58" fmla="*/ 976707507 w 4960"/>
              <a:gd name="T59" fmla="*/ 114027531 h 2752"/>
              <a:gd name="T60" fmla="*/ 640416464 w 4960"/>
              <a:gd name="T61" fmla="*/ 78942323 h 2752"/>
              <a:gd name="T62" fmla="*/ 371382903 w 4960"/>
              <a:gd name="T63" fmla="*/ 49704247 h 2752"/>
              <a:gd name="T64" fmla="*/ 169608035 w 4960"/>
              <a:gd name="T65" fmla="*/ 23389736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5"/>
          <p:cNvSpPr>
            <a:spLocks noEditPoints="1"/>
          </p:cNvSpPr>
          <p:nvPr/>
        </p:nvSpPr>
        <p:spPr bwMode="gray">
          <a:xfrm>
            <a:off x="0" y="0"/>
            <a:ext cx="12192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 name="Rectangle 14"/>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33237" y="1447799"/>
            <a:ext cx="1484688" cy="45720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55651" y="1447799"/>
            <a:ext cx="5889248" cy="45720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Date Placeholder 3"/>
          <p:cNvSpPr>
            <a:spLocks noGrp="1"/>
          </p:cNvSpPr>
          <p:nvPr>
            <p:ph type="dt" sz="half" idx="10"/>
          </p:nvPr>
        </p:nvSpPr>
        <p:spPr/>
        <p:txBody>
          <a:bodyPr/>
          <a:lstStyle>
            <a:lvl1pPr>
              <a:defRPr/>
            </a:lvl1pPr>
          </a:lstStyle>
          <a:p>
            <a:pPr>
              <a:defRPr/>
            </a:pPr>
            <a:endParaRPr lang="en-US" altLang="fa-IR"/>
          </a:p>
        </p:txBody>
      </p:sp>
      <p:sp>
        <p:nvSpPr>
          <p:cNvPr id="17" name="Footer Placeholder 4"/>
          <p:cNvSpPr>
            <a:spLocks noGrp="1"/>
          </p:cNvSpPr>
          <p:nvPr>
            <p:ph type="ftr" sz="quarter" idx="11"/>
          </p:nvPr>
        </p:nvSpPr>
        <p:spPr>
          <a:xfrm>
            <a:off x="717551" y="6365875"/>
            <a:ext cx="5147733" cy="228600"/>
          </a:xfrm>
        </p:spPr>
        <p:txBody>
          <a:bodyPr/>
          <a:lstStyle>
            <a:lvl1pPr>
              <a:defRPr/>
            </a:lvl1pPr>
          </a:lstStyle>
          <a:p>
            <a:pPr>
              <a:defRPr/>
            </a:pPr>
            <a:endParaRPr lang="en-US" altLang="fa-IR"/>
          </a:p>
        </p:txBody>
      </p:sp>
      <p:sp>
        <p:nvSpPr>
          <p:cNvPr id="18" name="Slide Number Placeholder 5"/>
          <p:cNvSpPr>
            <a:spLocks noGrp="1"/>
          </p:cNvSpPr>
          <p:nvPr>
            <p:ph type="sldNum" sz="quarter" idx="12"/>
          </p:nvPr>
        </p:nvSpPr>
        <p:spPr/>
        <p:txBody>
          <a:bodyPr/>
          <a:lstStyle>
            <a:lvl1pPr algn="ctr">
              <a:defRPr sz="2800"/>
            </a:lvl1pPr>
          </a:lstStyle>
          <a:p>
            <a:pPr>
              <a:defRPr/>
            </a:pPr>
            <a:fld id="{F571DA14-F9A1-4A8F-81A8-C0902C1F0A79}" type="slidenum">
              <a:rPr lang="en-US" altLang="fa-IR"/>
              <a:pPr>
                <a:defRPr/>
              </a:pPr>
              <a:t>‹#›</a:t>
            </a:fld>
            <a:endParaRPr lang="en-US" altLang="fa-IR"/>
          </a:p>
        </p:txBody>
      </p:sp>
    </p:spTree>
    <p:extLst>
      <p:ext uri="{BB962C8B-B14F-4D97-AF65-F5344CB8AC3E}">
        <p14:creationId xmlns:p14="http://schemas.microsoft.com/office/powerpoint/2010/main" val="36918179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914400" y="228600"/>
            <a:ext cx="10363200" cy="990600"/>
          </a:xfrm>
        </p:spPr>
        <p:txBody>
          <a:bodyPr/>
          <a:lstStyle>
            <a:lvl1pPr algn="ctr">
              <a:defRPr sz="3600"/>
            </a:lvl1pPr>
          </a:lstStyle>
          <a:p>
            <a:r>
              <a:rPr lang="en-US"/>
              <a:t>Click to edit Master title style</a:t>
            </a:r>
          </a:p>
        </p:txBody>
      </p:sp>
      <p:sp>
        <p:nvSpPr>
          <p:cNvPr id="3075" name="Rectangle 3"/>
          <p:cNvSpPr>
            <a:spLocks noGrp="1" noChangeArrowheads="1"/>
          </p:cNvSpPr>
          <p:nvPr>
            <p:ph type="subTitle" idx="1"/>
          </p:nvPr>
        </p:nvSpPr>
        <p:spPr>
          <a:xfrm>
            <a:off x="2133600" y="1524000"/>
            <a:ext cx="7924800" cy="838200"/>
          </a:xfrm>
        </p:spPr>
        <p:txBody>
          <a:bodyPr/>
          <a:lstStyle>
            <a:lvl1pPr marL="0" indent="0" algn="ctr">
              <a:buFontTx/>
              <a:buNone/>
              <a:defRPr sz="2400"/>
            </a:lvl1pPr>
          </a:lstStyle>
          <a:p>
            <a:r>
              <a:rPr lang="en-US"/>
              <a:t>Click to edit Master subtitle style</a:t>
            </a:r>
          </a:p>
        </p:txBody>
      </p:sp>
      <p:sp>
        <p:nvSpPr>
          <p:cNvPr id="4" name="Rectangle 4"/>
          <p:cNvSpPr>
            <a:spLocks noGrp="1" noChangeArrowheads="1"/>
          </p:cNvSpPr>
          <p:nvPr>
            <p:ph type="dt" sz="half" idx="10"/>
          </p:nvPr>
        </p:nvSpPr>
        <p:spPr>
          <a:xfrm>
            <a:off x="139700" y="6400800"/>
            <a:ext cx="2844800" cy="3810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4165600" y="6400800"/>
            <a:ext cx="3860800" cy="381000"/>
          </a:xfrm>
        </p:spPr>
        <p:txBody>
          <a:bodyPr/>
          <a:lstStyle>
            <a:lvl1pPr>
              <a:defRPr/>
            </a:lvl1pPr>
          </a:lstStyle>
          <a:p>
            <a:pPr>
              <a:defRPr/>
            </a:pPr>
            <a:endParaRPr lang="en-US"/>
          </a:p>
        </p:txBody>
      </p:sp>
      <p:sp>
        <p:nvSpPr>
          <p:cNvPr id="6" name="Rectangle 6"/>
          <p:cNvSpPr>
            <a:spLocks noGrp="1" noChangeArrowheads="1"/>
          </p:cNvSpPr>
          <p:nvPr>
            <p:ph type="sldNum" sz="quarter" idx="12"/>
          </p:nvPr>
        </p:nvSpPr>
        <p:spPr>
          <a:xfrm>
            <a:off x="9245600" y="6400800"/>
            <a:ext cx="2844800" cy="381000"/>
          </a:xfrm>
        </p:spPr>
        <p:txBody>
          <a:bodyPr/>
          <a:lstStyle>
            <a:lvl1pPr>
              <a:defRPr/>
            </a:lvl1pPr>
          </a:lstStyle>
          <a:p>
            <a:pPr>
              <a:defRPr/>
            </a:pPr>
            <a:fld id="{877793FF-49F0-4A48-80E7-8BD6D8211FD9}" type="slidenum">
              <a:rPr lang="en-US" altLang="fa-IR"/>
              <a:pPr>
                <a:defRPr/>
              </a:pPr>
              <a:t>‹#›</a:t>
            </a:fld>
            <a:endParaRPr lang="en-US" altLang="fa-IR"/>
          </a:p>
        </p:txBody>
      </p:sp>
    </p:spTree>
    <p:extLst>
      <p:ext uri="{BB962C8B-B14F-4D97-AF65-F5344CB8AC3E}">
        <p14:creationId xmlns:p14="http://schemas.microsoft.com/office/powerpoint/2010/main" val="42109184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DF53EC5-6CA6-4B4E-98B5-D638ACBCF18E}" type="slidenum">
              <a:rPr lang="en-US" altLang="fa-IR"/>
              <a:pPr>
                <a:defRPr/>
              </a:pPr>
              <a:t>‹#›</a:t>
            </a:fld>
            <a:endParaRPr lang="en-US" altLang="fa-IR"/>
          </a:p>
        </p:txBody>
      </p:sp>
    </p:spTree>
    <p:extLst>
      <p:ext uri="{BB962C8B-B14F-4D97-AF65-F5344CB8AC3E}">
        <p14:creationId xmlns:p14="http://schemas.microsoft.com/office/powerpoint/2010/main" val="11903574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4627" y="927099"/>
            <a:ext cx="8458229" cy="709865"/>
          </a:xfrm>
        </p:spPr>
        <p:txBody>
          <a:bodyPr/>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ltLang="fa-IR"/>
          </a:p>
        </p:txBody>
      </p:sp>
      <p:sp>
        <p:nvSpPr>
          <p:cNvPr id="5" name="Footer Placeholder 4"/>
          <p:cNvSpPr>
            <a:spLocks noGrp="1"/>
          </p:cNvSpPr>
          <p:nvPr>
            <p:ph type="ftr" sz="quarter" idx="11"/>
          </p:nvPr>
        </p:nvSpPr>
        <p:spPr/>
        <p:txBody>
          <a:bodyPr/>
          <a:lstStyle>
            <a:lvl1pPr>
              <a:defRPr/>
            </a:lvl1pPr>
          </a:lstStyle>
          <a:p>
            <a:pPr>
              <a:defRPr/>
            </a:pPr>
            <a:endParaRPr lang="en-US" altLang="fa-IR"/>
          </a:p>
        </p:txBody>
      </p:sp>
      <p:sp>
        <p:nvSpPr>
          <p:cNvPr id="6" name="Slide Number Placeholder 5"/>
          <p:cNvSpPr>
            <a:spLocks noGrp="1"/>
          </p:cNvSpPr>
          <p:nvPr>
            <p:ph type="sldNum" sz="quarter" idx="12"/>
          </p:nvPr>
        </p:nvSpPr>
        <p:spPr/>
        <p:txBody>
          <a:bodyPr/>
          <a:lstStyle>
            <a:lvl1pPr>
              <a:defRPr/>
            </a:lvl1pPr>
          </a:lstStyle>
          <a:p>
            <a:pPr>
              <a:defRPr/>
            </a:pPr>
            <a:fld id="{E15B18F2-1167-42C3-9020-BC33EE364D92}" type="slidenum">
              <a:rPr lang="en-US" altLang="fa-IR"/>
              <a:pPr>
                <a:defRPr/>
              </a:pPr>
              <a:t>‹#›</a:t>
            </a:fld>
            <a:endParaRPr lang="en-US" altLang="fa-IR"/>
          </a:p>
        </p:txBody>
      </p:sp>
    </p:spTree>
    <p:extLst>
      <p:ext uri="{BB962C8B-B14F-4D97-AF65-F5344CB8AC3E}">
        <p14:creationId xmlns:p14="http://schemas.microsoft.com/office/powerpoint/2010/main" val="1447112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D91528C-523D-434B-9477-7165B24ED15B}" type="slidenum">
              <a:rPr lang="en-US" altLang="fa-IR"/>
              <a:pPr>
                <a:defRPr/>
              </a:pPr>
              <a:t>‹#›</a:t>
            </a:fld>
            <a:endParaRPr lang="en-US" altLang="fa-IR"/>
          </a:p>
        </p:txBody>
      </p:sp>
    </p:spTree>
    <p:extLst>
      <p:ext uri="{BB962C8B-B14F-4D97-AF65-F5344CB8AC3E}">
        <p14:creationId xmlns:p14="http://schemas.microsoft.com/office/powerpoint/2010/main" val="7954438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8000" y="1738313"/>
            <a:ext cx="5486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738313"/>
            <a:ext cx="54864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EA58E38-F2AA-4E46-B1EB-0023EC32FBF8}" type="slidenum">
              <a:rPr lang="en-US" altLang="fa-IR"/>
              <a:pPr>
                <a:defRPr/>
              </a:pPr>
              <a:t>‹#›</a:t>
            </a:fld>
            <a:endParaRPr lang="en-US" altLang="fa-IR"/>
          </a:p>
        </p:txBody>
      </p:sp>
    </p:spTree>
    <p:extLst>
      <p:ext uri="{BB962C8B-B14F-4D97-AF65-F5344CB8AC3E}">
        <p14:creationId xmlns:p14="http://schemas.microsoft.com/office/powerpoint/2010/main" val="11963037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73A821F2-736B-4312-963D-2D9D21116E8F}" type="slidenum">
              <a:rPr lang="en-US" altLang="fa-IR"/>
              <a:pPr>
                <a:defRPr/>
              </a:pPr>
              <a:t>‹#›</a:t>
            </a:fld>
            <a:endParaRPr lang="en-US" altLang="fa-IR"/>
          </a:p>
        </p:txBody>
      </p:sp>
    </p:spTree>
    <p:extLst>
      <p:ext uri="{BB962C8B-B14F-4D97-AF65-F5344CB8AC3E}">
        <p14:creationId xmlns:p14="http://schemas.microsoft.com/office/powerpoint/2010/main" val="43623229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6414281-AEFF-433E-905E-25A89BF976EE}" type="slidenum">
              <a:rPr lang="en-US" altLang="fa-IR"/>
              <a:pPr>
                <a:defRPr/>
              </a:pPr>
              <a:t>‹#›</a:t>
            </a:fld>
            <a:endParaRPr lang="en-US" altLang="fa-IR"/>
          </a:p>
        </p:txBody>
      </p:sp>
    </p:spTree>
    <p:extLst>
      <p:ext uri="{BB962C8B-B14F-4D97-AF65-F5344CB8AC3E}">
        <p14:creationId xmlns:p14="http://schemas.microsoft.com/office/powerpoint/2010/main" val="39856946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846D4BC-C609-4C1F-98FB-83ACA30D9297}" type="slidenum">
              <a:rPr lang="en-US" altLang="fa-IR"/>
              <a:pPr>
                <a:defRPr/>
              </a:pPr>
              <a:t>‹#›</a:t>
            </a:fld>
            <a:endParaRPr lang="en-US" altLang="fa-IR"/>
          </a:p>
        </p:txBody>
      </p:sp>
    </p:spTree>
    <p:extLst>
      <p:ext uri="{BB962C8B-B14F-4D97-AF65-F5344CB8AC3E}">
        <p14:creationId xmlns:p14="http://schemas.microsoft.com/office/powerpoint/2010/main" val="7365372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E6A2F97-8592-432C-8427-C2DC3A8EDA6A}" type="slidenum">
              <a:rPr lang="en-US" altLang="fa-IR"/>
              <a:pPr>
                <a:defRPr/>
              </a:pPr>
              <a:t>‹#›</a:t>
            </a:fld>
            <a:endParaRPr lang="en-US" altLang="fa-IR"/>
          </a:p>
        </p:txBody>
      </p:sp>
    </p:spTree>
    <p:extLst>
      <p:ext uri="{BB962C8B-B14F-4D97-AF65-F5344CB8AC3E}">
        <p14:creationId xmlns:p14="http://schemas.microsoft.com/office/powerpoint/2010/main" val="21002170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FD05FE7-B243-471C-88DE-96A16C9F9577}" type="slidenum">
              <a:rPr lang="en-US" altLang="fa-IR"/>
              <a:pPr>
                <a:defRPr/>
              </a:pPr>
              <a:t>‹#›</a:t>
            </a:fld>
            <a:endParaRPr lang="en-US" altLang="fa-IR"/>
          </a:p>
        </p:txBody>
      </p:sp>
    </p:spTree>
    <p:extLst>
      <p:ext uri="{BB962C8B-B14F-4D97-AF65-F5344CB8AC3E}">
        <p14:creationId xmlns:p14="http://schemas.microsoft.com/office/powerpoint/2010/main" val="21978046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0851C36-4344-4139-B113-F9796D93CBAD}" type="slidenum">
              <a:rPr lang="en-US" altLang="fa-IR"/>
              <a:pPr>
                <a:defRPr/>
              </a:pPr>
              <a:t>‹#›</a:t>
            </a:fld>
            <a:endParaRPr lang="en-US" altLang="fa-IR"/>
          </a:p>
        </p:txBody>
      </p:sp>
    </p:spTree>
    <p:extLst>
      <p:ext uri="{BB962C8B-B14F-4D97-AF65-F5344CB8AC3E}">
        <p14:creationId xmlns:p14="http://schemas.microsoft.com/office/powerpoint/2010/main" val="17329565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98984" y="152401"/>
            <a:ext cx="2885016" cy="60817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9701" y="152401"/>
            <a:ext cx="8456084" cy="6081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C799F1E-32CA-4B8C-B961-7C5ECB02DE1B}" type="slidenum">
              <a:rPr lang="en-US" altLang="fa-IR"/>
              <a:pPr>
                <a:defRPr/>
              </a:pPr>
              <a:t>‹#›</a:t>
            </a:fld>
            <a:endParaRPr lang="en-US" altLang="fa-IR"/>
          </a:p>
        </p:txBody>
      </p:sp>
    </p:spTree>
    <p:extLst>
      <p:ext uri="{BB962C8B-B14F-4D97-AF65-F5344CB8AC3E}">
        <p14:creationId xmlns:p14="http://schemas.microsoft.com/office/powerpoint/2010/main" val="15151884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4500"/>
            </a:lvl1pPr>
          </a:lstStyle>
          <a:p>
            <a:r>
              <a:rPr lang="en-US" smtClean="0"/>
              <a:t>Click to edit Master title style</a:t>
            </a:r>
            <a:endParaRPr lang="fa-IR"/>
          </a:p>
        </p:txBody>
      </p:sp>
      <p:sp>
        <p:nvSpPr>
          <p:cNvPr id="3" name="Subtitle 2"/>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en-US" altLang="fa-IR">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en-US" altLang="fa-IR">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3ED0E4E8-C76A-4BAF-A979-6A408DC16FC7}" type="slidenum">
              <a:rPr lang="en-US" altLang="fa-IR" smtClean="0">
                <a:solidFill>
                  <a:prstClr val="black">
                    <a:tint val="75000"/>
                  </a:prstClr>
                </a:solidFill>
                <a:latin typeface="Arial" panose="020B0604020202020204" pitchFamily="34" charset="0"/>
              </a:rPr>
              <a:pPr eaLnBrk="0" fontAlgn="base" hangingPunct="0">
                <a:spcBef>
                  <a:spcPct val="0"/>
                </a:spcBef>
                <a:spcAft>
                  <a:spcPct val="0"/>
                </a:spcAft>
                <a:defRPr/>
              </a:pPr>
              <a:t>‹#›</a:t>
            </a:fld>
            <a:endParaRPr lang="en-US" altLang="fa-IR">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2632283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4" name="Group 26"/>
          <p:cNvGrpSpPr>
            <a:grpSpLocks/>
          </p:cNvGrpSpPr>
          <p:nvPr/>
        </p:nvGrpSpPr>
        <p:grpSpPr bwMode="auto">
          <a:xfrm>
            <a:off x="-2117" y="0"/>
            <a:ext cx="12194117" cy="6861175"/>
            <a:chOff x="-1588" y="0"/>
            <a:chExt cx="9145588" cy="6860798"/>
          </a:xfrm>
        </p:grpSpPr>
        <p:sp>
          <p:nvSpPr>
            <p:cNvPr id="5" name="Rectangle 4"/>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6" name="Oval 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Oval 6"/>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34"/>
            <p:cNvSpPr>
              <a:spLocks/>
            </p:cNvSpPr>
            <p:nvPr/>
          </p:nvSpPr>
          <p:spPr bwMode="gray">
            <a:xfrm rot="-5400000">
              <a:off x="3105027" y="1765596"/>
              <a:ext cx="5995993" cy="3326809"/>
            </a:xfrm>
            <a:custGeom>
              <a:avLst/>
              <a:gdLst>
                <a:gd name="T0" fmla="*/ 0 w 4960"/>
                <a:gd name="T1" fmla="*/ 0 h 2752"/>
                <a:gd name="T2" fmla="*/ 0 w 4960"/>
                <a:gd name="T3" fmla="*/ 473482772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473482772 h 2752"/>
                <a:gd name="T14" fmla="*/ 2147483646 w 4960"/>
                <a:gd name="T15" fmla="*/ 0 h 2752"/>
                <a:gd name="T16" fmla="*/ 2147483646 w 4960"/>
                <a:gd name="T17" fmla="*/ 0 h 2752"/>
                <a:gd name="T18" fmla="*/ 2147483646 w 4960"/>
                <a:gd name="T19" fmla="*/ 49686956 h 2752"/>
                <a:gd name="T20" fmla="*/ 2147483646 w 4960"/>
                <a:gd name="T21" fmla="*/ 93527819 h 2752"/>
                <a:gd name="T22" fmla="*/ 2147483646 w 4960"/>
                <a:gd name="T23" fmla="*/ 131522589 h 2752"/>
                <a:gd name="T24" fmla="*/ 2147483646 w 4960"/>
                <a:gd name="T25" fmla="*/ 166595521 h 2752"/>
                <a:gd name="T26" fmla="*/ 2147483646 w 4960"/>
                <a:gd name="T27" fmla="*/ 192900523 h 2752"/>
                <a:gd name="T28" fmla="*/ 2147483646 w 4960"/>
                <a:gd name="T29" fmla="*/ 213359431 h 2752"/>
                <a:gd name="T30" fmla="*/ 2147483646 w 4960"/>
                <a:gd name="T31" fmla="*/ 230895293 h 2752"/>
                <a:gd name="T32" fmla="*/ 2147483646 w 4960"/>
                <a:gd name="T33" fmla="*/ 242586270 h 2752"/>
                <a:gd name="T34" fmla="*/ 2147483646 w 4960"/>
                <a:gd name="T35" fmla="*/ 251355410 h 2752"/>
                <a:gd name="T36" fmla="*/ 2147483646 w 4960"/>
                <a:gd name="T37" fmla="*/ 254277248 h 2752"/>
                <a:gd name="T38" fmla="*/ 2147483646 w 4960"/>
                <a:gd name="T39" fmla="*/ 254277248 h 2752"/>
                <a:gd name="T40" fmla="*/ 2147483646 w 4960"/>
                <a:gd name="T41" fmla="*/ 254277248 h 2752"/>
                <a:gd name="T42" fmla="*/ 2147483646 w 4960"/>
                <a:gd name="T43" fmla="*/ 248432363 h 2752"/>
                <a:gd name="T44" fmla="*/ 2147483646 w 4960"/>
                <a:gd name="T45" fmla="*/ 239664433 h 2752"/>
                <a:gd name="T46" fmla="*/ 2147483646 w 4960"/>
                <a:gd name="T47" fmla="*/ 227973455 h 2752"/>
                <a:gd name="T48" fmla="*/ 2147483646 w 4960"/>
                <a:gd name="T49" fmla="*/ 216282478 h 2752"/>
                <a:gd name="T50" fmla="*/ 2060525412 w 4960"/>
                <a:gd name="T51" fmla="*/ 201668454 h 2752"/>
                <a:gd name="T52" fmla="*/ 1817939141 w 4960"/>
                <a:gd name="T53" fmla="*/ 187054430 h 2752"/>
                <a:gd name="T54" fmla="*/ 1589965684 w 4960"/>
                <a:gd name="T55" fmla="*/ 169518568 h 2752"/>
                <a:gd name="T56" fmla="*/ 1370761367 w 4960"/>
                <a:gd name="T57" fmla="*/ 151981497 h 2752"/>
                <a:gd name="T58" fmla="*/ 976192389 w 4960"/>
                <a:gd name="T59" fmla="*/ 113986728 h 2752"/>
                <a:gd name="T60" fmla="*/ 640078297 w 4960"/>
                <a:gd name="T61" fmla="*/ 78913795 h 2752"/>
                <a:gd name="T62" fmla="*/ 371187024 w 4960"/>
                <a:gd name="T63" fmla="*/ 49686956 h 2752"/>
                <a:gd name="T64" fmla="*/ 169518569 w 4960"/>
                <a:gd name="T65" fmla="*/ 23381955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3" name="Freeform 5"/>
            <p:cNvSpPr>
              <a:spLocks/>
            </p:cNvSpPr>
            <p:nvPr/>
          </p:nvSpPr>
          <p:spPr bwMode="gray">
            <a:xfrm rot="-5912394">
              <a:off x="3320102" y="1458373"/>
              <a:ext cx="2377690" cy="317748"/>
            </a:xfrm>
            <a:custGeom>
              <a:avLst/>
              <a:gdLst>
                <a:gd name="T0" fmla="*/ 4805311 w 10000"/>
                <a:gd name="T1" fmla="*/ 9131757 h 5291"/>
                <a:gd name="T2" fmla="*/ 562966612 w 10000"/>
                <a:gd name="T3" fmla="*/ 19082176 h 5291"/>
                <a:gd name="T4" fmla="*/ 565340974 w 10000"/>
                <a:gd name="T5" fmla="*/ 0 h 5291"/>
                <a:gd name="T6" fmla="*/ 565340974 w 10000"/>
                <a:gd name="T7" fmla="*/ 0 h 5291"/>
                <a:gd name="T8" fmla="*/ 546515137 w 10000"/>
                <a:gd name="T9" fmla="*/ 735727 h 5291"/>
                <a:gd name="T10" fmla="*/ 527689301 w 10000"/>
                <a:gd name="T11" fmla="*/ 1442628 h 5291"/>
                <a:gd name="T12" fmla="*/ 508863465 w 10000"/>
                <a:gd name="T13" fmla="*/ 2127849 h 5291"/>
                <a:gd name="T14" fmla="*/ 489981040 w 10000"/>
                <a:gd name="T15" fmla="*/ 2715721 h 5291"/>
                <a:gd name="T16" fmla="*/ 471098615 w 10000"/>
                <a:gd name="T17" fmla="*/ 3307198 h 5291"/>
                <a:gd name="T18" fmla="*/ 452216190 w 10000"/>
                <a:gd name="T19" fmla="*/ 3862581 h 5291"/>
                <a:gd name="T20" fmla="*/ 433559883 w 10000"/>
                <a:gd name="T21" fmla="*/ 4335029 h 5291"/>
                <a:gd name="T22" fmla="*/ 414564518 w 10000"/>
                <a:gd name="T23" fmla="*/ 4778651 h 5291"/>
                <a:gd name="T24" fmla="*/ 395738682 w 10000"/>
                <a:gd name="T25" fmla="*/ 5193387 h 5291"/>
                <a:gd name="T26" fmla="*/ 377252142 w 10000"/>
                <a:gd name="T27" fmla="*/ 5546868 h 5291"/>
                <a:gd name="T28" fmla="*/ 358426068 w 10000"/>
                <a:gd name="T29" fmla="*/ 5900288 h 5291"/>
                <a:gd name="T30" fmla="*/ 339939528 w 10000"/>
                <a:gd name="T31" fmla="*/ 6199659 h 5291"/>
                <a:gd name="T32" fmla="*/ 321452988 w 10000"/>
                <a:gd name="T33" fmla="*/ 6434052 h 5291"/>
                <a:gd name="T34" fmla="*/ 302966211 w 10000"/>
                <a:gd name="T35" fmla="*/ 6672107 h 5291"/>
                <a:gd name="T36" fmla="*/ 284705789 w 10000"/>
                <a:gd name="T37" fmla="*/ 6874071 h 5291"/>
                <a:gd name="T38" fmla="*/ 266671249 w 10000"/>
                <a:gd name="T39" fmla="*/ 7025528 h 5291"/>
                <a:gd name="T40" fmla="*/ 248524005 w 10000"/>
                <a:gd name="T41" fmla="*/ 7140952 h 5291"/>
                <a:gd name="T42" fmla="*/ 230602642 w 10000"/>
                <a:gd name="T43" fmla="*/ 7259980 h 5291"/>
                <a:gd name="T44" fmla="*/ 212907398 w 10000"/>
                <a:gd name="T45" fmla="*/ 7317633 h 5291"/>
                <a:gd name="T46" fmla="*/ 195268742 w 10000"/>
                <a:gd name="T47" fmla="*/ 7378948 h 5291"/>
                <a:gd name="T48" fmla="*/ 177799854 w 10000"/>
                <a:gd name="T49" fmla="*/ 7404231 h 5291"/>
                <a:gd name="T50" fmla="*/ 160500257 w 10000"/>
                <a:gd name="T51" fmla="*/ 7378948 h 5291"/>
                <a:gd name="T52" fmla="*/ 143427016 w 10000"/>
                <a:gd name="T53" fmla="*/ 7378948 h 5291"/>
                <a:gd name="T54" fmla="*/ 126523305 w 10000"/>
                <a:gd name="T55" fmla="*/ 7317633 h 5291"/>
                <a:gd name="T56" fmla="*/ 109845711 w 10000"/>
                <a:gd name="T57" fmla="*/ 7227491 h 5291"/>
                <a:gd name="T58" fmla="*/ 93450826 w 10000"/>
                <a:gd name="T59" fmla="*/ 7140952 h 5291"/>
                <a:gd name="T60" fmla="*/ 77338647 w 10000"/>
                <a:gd name="T61" fmla="*/ 7050751 h 5291"/>
                <a:gd name="T62" fmla="*/ 61339409 w 10000"/>
                <a:gd name="T63" fmla="*/ 6906500 h 5291"/>
                <a:gd name="T64" fmla="*/ 45566527 w 10000"/>
                <a:gd name="T65" fmla="*/ 6755043 h 5291"/>
                <a:gd name="T66" fmla="*/ 30132703 w 10000"/>
                <a:gd name="T67" fmla="*/ 6610792 h 5291"/>
                <a:gd name="T68" fmla="*/ 0 w 10000"/>
                <a:gd name="T69" fmla="*/ 6224882 h 5291"/>
                <a:gd name="T70" fmla="*/ 4805311 w 10000"/>
                <a:gd name="T71" fmla="*/ 913175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5" name="Rectangle 14"/>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70045" y="2257588"/>
            <a:ext cx="4120896" cy="3020344"/>
          </a:xfrm>
        </p:spPr>
        <p:txBody>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25682" y="2257588"/>
            <a:ext cx="4110021" cy="302034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16" name="Date Placeholder 3"/>
          <p:cNvSpPr>
            <a:spLocks noGrp="1"/>
          </p:cNvSpPr>
          <p:nvPr>
            <p:ph type="dt" sz="half" idx="10"/>
          </p:nvPr>
        </p:nvSpPr>
        <p:spPr/>
        <p:txBody>
          <a:bodyPr/>
          <a:lstStyle>
            <a:lvl1pPr>
              <a:defRPr/>
            </a:lvl1pPr>
          </a:lstStyle>
          <a:p>
            <a:pPr>
              <a:defRPr/>
            </a:pPr>
            <a:endParaRPr lang="en-US" altLang="fa-IR"/>
          </a:p>
        </p:txBody>
      </p:sp>
      <p:sp>
        <p:nvSpPr>
          <p:cNvPr id="17" name="Footer Placeholder 4"/>
          <p:cNvSpPr>
            <a:spLocks noGrp="1"/>
          </p:cNvSpPr>
          <p:nvPr>
            <p:ph type="ftr" sz="quarter" idx="11"/>
          </p:nvPr>
        </p:nvSpPr>
        <p:spPr/>
        <p:txBody>
          <a:bodyPr/>
          <a:lstStyle>
            <a:lvl1pPr>
              <a:defRPr/>
            </a:lvl1pPr>
          </a:lstStyle>
          <a:p>
            <a:pPr>
              <a:defRPr/>
            </a:pPr>
            <a:endParaRPr lang="en-US" altLang="fa-IR"/>
          </a:p>
        </p:txBody>
      </p:sp>
      <p:sp>
        <p:nvSpPr>
          <p:cNvPr id="18" name="Slide Number Placeholder 5"/>
          <p:cNvSpPr>
            <a:spLocks noGrp="1"/>
          </p:cNvSpPr>
          <p:nvPr>
            <p:ph type="sldNum" sz="quarter" idx="12"/>
          </p:nvPr>
        </p:nvSpPr>
        <p:spPr/>
        <p:txBody>
          <a:bodyPr/>
          <a:lstStyle>
            <a:lvl1pPr algn="ctr">
              <a:defRPr sz="2800"/>
            </a:lvl1pPr>
          </a:lstStyle>
          <a:p>
            <a:pPr>
              <a:defRPr/>
            </a:pPr>
            <a:fld id="{39B16261-3881-4CE9-9119-E751701E28EC}" type="slidenum">
              <a:rPr lang="en-US" altLang="fa-IR"/>
              <a:pPr>
                <a:defRPr/>
              </a:pPr>
              <a:t>‹#›</a:t>
            </a:fld>
            <a:endParaRPr lang="en-US" altLang="fa-IR"/>
          </a:p>
        </p:txBody>
      </p:sp>
    </p:spTree>
    <p:extLst>
      <p:ext uri="{BB962C8B-B14F-4D97-AF65-F5344CB8AC3E}">
        <p14:creationId xmlns:p14="http://schemas.microsoft.com/office/powerpoint/2010/main" val="120492472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en-US" altLang="fa-IR">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en-US" altLang="fa-IR">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14C8505D-2A33-4DA2-B1D1-E1CE577072D2}" type="slidenum">
              <a:rPr lang="en-US" altLang="fa-IR" smtClean="0">
                <a:solidFill>
                  <a:prstClr val="black">
                    <a:tint val="75000"/>
                  </a:prstClr>
                </a:solidFill>
                <a:latin typeface="Arial" panose="020B0604020202020204" pitchFamily="34" charset="0"/>
              </a:rPr>
              <a:pPr eaLnBrk="0" fontAlgn="base" hangingPunct="0">
                <a:spcBef>
                  <a:spcPct val="0"/>
                </a:spcBef>
                <a:spcAft>
                  <a:spcPct val="0"/>
                </a:spcAft>
                <a:defRPr/>
              </a:pPr>
              <a:t>‹#›</a:t>
            </a:fld>
            <a:endParaRPr lang="en-US" altLang="fa-IR">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665662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4500"/>
            </a:lvl1pPr>
          </a:lstStyle>
          <a:p>
            <a:r>
              <a:rPr lang="en-US" smtClean="0"/>
              <a:t>Click to edit Master title style</a:t>
            </a:r>
            <a:endParaRPr lang="fa-IR"/>
          </a:p>
        </p:txBody>
      </p:sp>
      <p:sp>
        <p:nvSpPr>
          <p:cNvPr id="3" name="Text Placeholder 2"/>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en-US" altLang="fa-IR">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en-US" altLang="fa-IR">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CF23679A-09ED-46EC-96C2-4C2F59C50464}" type="slidenum">
              <a:rPr lang="en-US" altLang="fa-IR" smtClean="0">
                <a:solidFill>
                  <a:prstClr val="black">
                    <a:tint val="75000"/>
                  </a:prstClr>
                </a:solidFill>
                <a:latin typeface="Arial" panose="020B0604020202020204" pitchFamily="34" charset="0"/>
              </a:rPr>
              <a:pPr eaLnBrk="0" fontAlgn="base" hangingPunct="0">
                <a:spcBef>
                  <a:spcPct val="0"/>
                </a:spcBef>
                <a:spcAft>
                  <a:spcPct val="0"/>
                </a:spcAft>
                <a:defRPr/>
              </a:pPr>
              <a:t>‹#›</a:t>
            </a:fld>
            <a:endParaRPr lang="en-US" altLang="fa-IR">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4875419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pPr eaLnBrk="0" fontAlgn="base" hangingPunct="0">
              <a:spcBef>
                <a:spcPct val="0"/>
              </a:spcBef>
              <a:spcAft>
                <a:spcPct val="0"/>
              </a:spcAft>
              <a:defRPr/>
            </a:pPr>
            <a:endParaRPr lang="en-US" altLang="fa-IR">
              <a:solidFill>
                <a:prstClr val="black">
                  <a:tint val="75000"/>
                </a:prstClr>
              </a:solidFill>
              <a:latin typeface="Arial" panose="020B0604020202020204" pitchFamily="34" charset="0"/>
            </a:endParaRPr>
          </a:p>
        </p:txBody>
      </p:sp>
      <p:sp>
        <p:nvSpPr>
          <p:cNvPr id="6" name="Footer Placeholder 5"/>
          <p:cNvSpPr>
            <a:spLocks noGrp="1"/>
          </p:cNvSpPr>
          <p:nvPr>
            <p:ph type="ftr" sz="quarter" idx="11"/>
          </p:nvPr>
        </p:nvSpPr>
        <p:spPr/>
        <p:txBody>
          <a:bodyPr/>
          <a:lstStyle/>
          <a:p>
            <a:pPr eaLnBrk="0" fontAlgn="base" hangingPunct="0">
              <a:spcBef>
                <a:spcPct val="0"/>
              </a:spcBef>
              <a:spcAft>
                <a:spcPct val="0"/>
              </a:spcAft>
              <a:defRPr/>
            </a:pPr>
            <a:endParaRPr lang="en-US" altLang="fa-IR">
              <a:solidFill>
                <a:prstClr val="black">
                  <a:tint val="75000"/>
                </a:prstClr>
              </a:solidFill>
              <a:latin typeface="Arial" panose="020B0604020202020204" pitchFamily="34" charset="0"/>
            </a:endParaRP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defRPr/>
            </a:pPr>
            <a:fld id="{B26DB640-6821-494D-878D-F2B870FCBF46}" type="slidenum">
              <a:rPr lang="en-US" altLang="fa-IR" smtClean="0">
                <a:solidFill>
                  <a:prstClr val="black">
                    <a:tint val="75000"/>
                  </a:prstClr>
                </a:solidFill>
                <a:latin typeface="Arial" panose="020B0604020202020204" pitchFamily="34" charset="0"/>
              </a:rPr>
              <a:pPr eaLnBrk="0" fontAlgn="base" hangingPunct="0">
                <a:spcBef>
                  <a:spcPct val="0"/>
                </a:spcBef>
                <a:spcAft>
                  <a:spcPct val="0"/>
                </a:spcAft>
                <a:defRPr/>
              </a:pPr>
              <a:t>‹#›</a:t>
            </a:fld>
            <a:endParaRPr lang="en-US" altLang="fa-IR">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3562818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smtClean="0"/>
              <a:t>Click to edit Master title style</a:t>
            </a:r>
            <a:endParaRPr lang="fa-I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pPr eaLnBrk="0" fontAlgn="base" hangingPunct="0">
              <a:spcBef>
                <a:spcPct val="0"/>
              </a:spcBef>
              <a:spcAft>
                <a:spcPct val="0"/>
              </a:spcAft>
              <a:defRPr/>
            </a:pPr>
            <a:endParaRPr lang="en-US" altLang="fa-IR">
              <a:solidFill>
                <a:prstClr val="black">
                  <a:tint val="75000"/>
                </a:prstClr>
              </a:solidFill>
              <a:latin typeface="Arial" panose="020B0604020202020204" pitchFamily="34" charset="0"/>
            </a:endParaRPr>
          </a:p>
        </p:txBody>
      </p:sp>
      <p:sp>
        <p:nvSpPr>
          <p:cNvPr id="8" name="Footer Placeholder 7"/>
          <p:cNvSpPr>
            <a:spLocks noGrp="1"/>
          </p:cNvSpPr>
          <p:nvPr>
            <p:ph type="ftr" sz="quarter" idx="11"/>
          </p:nvPr>
        </p:nvSpPr>
        <p:spPr/>
        <p:txBody>
          <a:bodyPr/>
          <a:lstStyle/>
          <a:p>
            <a:pPr eaLnBrk="0" fontAlgn="base" hangingPunct="0">
              <a:spcBef>
                <a:spcPct val="0"/>
              </a:spcBef>
              <a:spcAft>
                <a:spcPct val="0"/>
              </a:spcAft>
              <a:defRPr/>
            </a:pPr>
            <a:endParaRPr lang="en-US" altLang="fa-IR">
              <a:solidFill>
                <a:prstClr val="black">
                  <a:tint val="75000"/>
                </a:prstClr>
              </a:solidFill>
              <a:latin typeface="Arial" panose="020B0604020202020204" pitchFamily="34" charset="0"/>
            </a:endParaRPr>
          </a:p>
        </p:txBody>
      </p:sp>
      <p:sp>
        <p:nvSpPr>
          <p:cNvPr id="9" name="Slide Number Placeholder 8"/>
          <p:cNvSpPr>
            <a:spLocks noGrp="1"/>
          </p:cNvSpPr>
          <p:nvPr>
            <p:ph type="sldNum" sz="quarter" idx="12"/>
          </p:nvPr>
        </p:nvSpPr>
        <p:spPr/>
        <p:txBody>
          <a:bodyPr/>
          <a:lstStyle/>
          <a:p>
            <a:pPr eaLnBrk="0" fontAlgn="base" hangingPunct="0">
              <a:spcBef>
                <a:spcPct val="0"/>
              </a:spcBef>
              <a:spcAft>
                <a:spcPct val="0"/>
              </a:spcAft>
              <a:defRPr/>
            </a:pPr>
            <a:fld id="{43195E21-A309-49E9-8248-7BE38D88545C}" type="slidenum">
              <a:rPr lang="en-US" altLang="fa-IR" smtClean="0">
                <a:solidFill>
                  <a:prstClr val="black">
                    <a:tint val="75000"/>
                  </a:prstClr>
                </a:solidFill>
                <a:latin typeface="Arial" panose="020B0604020202020204" pitchFamily="34" charset="0"/>
              </a:rPr>
              <a:pPr eaLnBrk="0" fontAlgn="base" hangingPunct="0">
                <a:spcBef>
                  <a:spcPct val="0"/>
                </a:spcBef>
                <a:spcAft>
                  <a:spcPct val="0"/>
                </a:spcAft>
                <a:defRPr/>
              </a:pPr>
              <a:t>‹#›</a:t>
            </a:fld>
            <a:endParaRPr lang="en-US" altLang="fa-IR">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420881731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pPr eaLnBrk="0" fontAlgn="base" hangingPunct="0">
              <a:spcBef>
                <a:spcPct val="0"/>
              </a:spcBef>
              <a:spcAft>
                <a:spcPct val="0"/>
              </a:spcAft>
              <a:defRPr/>
            </a:pPr>
            <a:endParaRPr lang="en-US" altLang="fa-IR">
              <a:solidFill>
                <a:prstClr val="black">
                  <a:tint val="75000"/>
                </a:prstClr>
              </a:solidFill>
              <a:latin typeface="Arial" panose="020B0604020202020204" pitchFamily="34" charset="0"/>
            </a:endParaRPr>
          </a:p>
        </p:txBody>
      </p:sp>
      <p:sp>
        <p:nvSpPr>
          <p:cNvPr id="4" name="Footer Placeholder 3"/>
          <p:cNvSpPr>
            <a:spLocks noGrp="1"/>
          </p:cNvSpPr>
          <p:nvPr>
            <p:ph type="ftr" sz="quarter" idx="11"/>
          </p:nvPr>
        </p:nvSpPr>
        <p:spPr/>
        <p:txBody>
          <a:bodyPr/>
          <a:lstStyle/>
          <a:p>
            <a:pPr eaLnBrk="0" fontAlgn="base" hangingPunct="0">
              <a:spcBef>
                <a:spcPct val="0"/>
              </a:spcBef>
              <a:spcAft>
                <a:spcPct val="0"/>
              </a:spcAft>
              <a:defRPr/>
            </a:pPr>
            <a:endParaRPr lang="en-US" altLang="fa-IR">
              <a:solidFill>
                <a:prstClr val="black">
                  <a:tint val="75000"/>
                </a:prstClr>
              </a:solidFill>
              <a:latin typeface="Arial" panose="020B0604020202020204" pitchFamily="34" charset="0"/>
            </a:endParaRPr>
          </a:p>
        </p:txBody>
      </p:sp>
      <p:sp>
        <p:nvSpPr>
          <p:cNvPr id="5" name="Slide Number Placeholder 4"/>
          <p:cNvSpPr>
            <a:spLocks noGrp="1"/>
          </p:cNvSpPr>
          <p:nvPr>
            <p:ph type="sldNum" sz="quarter" idx="12"/>
          </p:nvPr>
        </p:nvSpPr>
        <p:spPr/>
        <p:txBody>
          <a:bodyPr/>
          <a:lstStyle/>
          <a:p>
            <a:pPr eaLnBrk="0" fontAlgn="base" hangingPunct="0">
              <a:spcBef>
                <a:spcPct val="0"/>
              </a:spcBef>
              <a:spcAft>
                <a:spcPct val="0"/>
              </a:spcAft>
              <a:defRPr/>
            </a:pPr>
            <a:fld id="{DD533C9A-C4F9-4BD5-A51C-1DD2EAFCFE82}" type="slidenum">
              <a:rPr lang="en-US" altLang="fa-IR" smtClean="0">
                <a:solidFill>
                  <a:prstClr val="black">
                    <a:tint val="75000"/>
                  </a:prstClr>
                </a:solidFill>
                <a:latin typeface="Arial" panose="020B0604020202020204" pitchFamily="34" charset="0"/>
              </a:rPr>
              <a:pPr eaLnBrk="0" fontAlgn="base" hangingPunct="0">
                <a:spcBef>
                  <a:spcPct val="0"/>
                </a:spcBef>
                <a:spcAft>
                  <a:spcPct val="0"/>
                </a:spcAft>
                <a:defRPr/>
              </a:pPr>
              <a:t>‹#›</a:t>
            </a:fld>
            <a:endParaRPr lang="en-US" altLang="fa-IR">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6034957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0" fontAlgn="base" hangingPunct="0">
              <a:spcBef>
                <a:spcPct val="0"/>
              </a:spcBef>
              <a:spcAft>
                <a:spcPct val="0"/>
              </a:spcAft>
              <a:defRPr/>
            </a:pPr>
            <a:endParaRPr lang="en-US" altLang="fa-IR">
              <a:solidFill>
                <a:prstClr val="black">
                  <a:tint val="75000"/>
                </a:prstClr>
              </a:solidFill>
              <a:latin typeface="Arial" panose="020B0604020202020204" pitchFamily="34" charset="0"/>
            </a:endParaRPr>
          </a:p>
        </p:txBody>
      </p:sp>
      <p:sp>
        <p:nvSpPr>
          <p:cNvPr id="3" name="Footer Placeholder 2"/>
          <p:cNvSpPr>
            <a:spLocks noGrp="1"/>
          </p:cNvSpPr>
          <p:nvPr>
            <p:ph type="ftr" sz="quarter" idx="11"/>
          </p:nvPr>
        </p:nvSpPr>
        <p:spPr/>
        <p:txBody>
          <a:bodyPr/>
          <a:lstStyle/>
          <a:p>
            <a:pPr eaLnBrk="0" fontAlgn="base" hangingPunct="0">
              <a:spcBef>
                <a:spcPct val="0"/>
              </a:spcBef>
              <a:spcAft>
                <a:spcPct val="0"/>
              </a:spcAft>
              <a:defRPr/>
            </a:pPr>
            <a:endParaRPr lang="en-US" altLang="fa-IR">
              <a:solidFill>
                <a:prstClr val="black">
                  <a:tint val="75000"/>
                </a:prstClr>
              </a:solidFill>
              <a:latin typeface="Arial" panose="020B0604020202020204" pitchFamily="34" charset="0"/>
            </a:endParaRPr>
          </a:p>
        </p:txBody>
      </p:sp>
      <p:sp>
        <p:nvSpPr>
          <p:cNvPr id="4" name="Slide Number Placeholder 3"/>
          <p:cNvSpPr>
            <a:spLocks noGrp="1"/>
          </p:cNvSpPr>
          <p:nvPr>
            <p:ph type="sldNum" sz="quarter" idx="12"/>
          </p:nvPr>
        </p:nvSpPr>
        <p:spPr/>
        <p:txBody>
          <a:bodyPr/>
          <a:lstStyle/>
          <a:p>
            <a:pPr eaLnBrk="0" fontAlgn="base" hangingPunct="0">
              <a:spcBef>
                <a:spcPct val="0"/>
              </a:spcBef>
              <a:spcAft>
                <a:spcPct val="0"/>
              </a:spcAft>
              <a:defRPr/>
            </a:pPr>
            <a:fld id="{C5063FFB-C0B3-40FE-BBF7-88706AEC0222}" type="slidenum">
              <a:rPr lang="en-US" altLang="fa-IR" smtClean="0">
                <a:solidFill>
                  <a:prstClr val="black">
                    <a:tint val="75000"/>
                  </a:prstClr>
                </a:solidFill>
                <a:latin typeface="Arial" panose="020B0604020202020204" pitchFamily="34" charset="0"/>
              </a:rPr>
              <a:pPr eaLnBrk="0" fontAlgn="base" hangingPunct="0">
                <a:spcBef>
                  <a:spcPct val="0"/>
                </a:spcBef>
                <a:spcAft>
                  <a:spcPct val="0"/>
                </a:spcAft>
                <a:defRPr/>
              </a:pPr>
              <a:t>‹#›</a:t>
            </a:fld>
            <a:endParaRPr lang="en-US" altLang="fa-IR">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66015500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fa-I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eaLnBrk="0" fontAlgn="base" hangingPunct="0">
              <a:spcBef>
                <a:spcPct val="0"/>
              </a:spcBef>
              <a:spcAft>
                <a:spcPct val="0"/>
              </a:spcAft>
              <a:defRPr/>
            </a:pPr>
            <a:endParaRPr lang="en-US" altLang="fa-IR">
              <a:solidFill>
                <a:prstClr val="black">
                  <a:tint val="75000"/>
                </a:prstClr>
              </a:solidFill>
              <a:latin typeface="Arial" panose="020B0604020202020204" pitchFamily="34" charset="0"/>
            </a:endParaRPr>
          </a:p>
        </p:txBody>
      </p:sp>
      <p:sp>
        <p:nvSpPr>
          <p:cNvPr id="6" name="Footer Placeholder 5"/>
          <p:cNvSpPr>
            <a:spLocks noGrp="1"/>
          </p:cNvSpPr>
          <p:nvPr>
            <p:ph type="ftr" sz="quarter" idx="11"/>
          </p:nvPr>
        </p:nvSpPr>
        <p:spPr/>
        <p:txBody>
          <a:bodyPr/>
          <a:lstStyle/>
          <a:p>
            <a:pPr eaLnBrk="0" fontAlgn="base" hangingPunct="0">
              <a:spcBef>
                <a:spcPct val="0"/>
              </a:spcBef>
              <a:spcAft>
                <a:spcPct val="0"/>
              </a:spcAft>
              <a:defRPr/>
            </a:pPr>
            <a:endParaRPr lang="en-US" altLang="fa-IR">
              <a:solidFill>
                <a:prstClr val="black">
                  <a:tint val="75000"/>
                </a:prstClr>
              </a:solidFill>
              <a:latin typeface="Arial" panose="020B0604020202020204" pitchFamily="34" charset="0"/>
            </a:endParaRP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defRPr/>
            </a:pPr>
            <a:fld id="{EF9CF4F6-B534-4843-8360-6F0B427630A1}" type="slidenum">
              <a:rPr lang="en-US" altLang="fa-IR" smtClean="0">
                <a:solidFill>
                  <a:prstClr val="black">
                    <a:tint val="75000"/>
                  </a:prstClr>
                </a:solidFill>
                <a:latin typeface="Arial" panose="020B0604020202020204" pitchFamily="34" charset="0"/>
              </a:rPr>
              <a:pPr eaLnBrk="0" fontAlgn="base" hangingPunct="0">
                <a:spcBef>
                  <a:spcPct val="0"/>
                </a:spcBef>
                <a:spcAft>
                  <a:spcPct val="0"/>
                </a:spcAft>
                <a:defRPr/>
              </a:pPr>
              <a:t>‹#›</a:t>
            </a:fld>
            <a:endParaRPr lang="en-US" altLang="fa-IR">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247129487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2400"/>
            </a:lvl1pPr>
          </a:lstStyle>
          <a:p>
            <a:r>
              <a:rPr lang="en-US" smtClean="0"/>
              <a:t>Click to edit Master title style</a:t>
            </a:r>
            <a:endParaRPr lang="fa-IR"/>
          </a:p>
        </p:txBody>
      </p:sp>
      <p:sp>
        <p:nvSpPr>
          <p:cNvPr id="3" name="Picture Placeholder 2"/>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fa-I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pPr eaLnBrk="0" fontAlgn="base" hangingPunct="0">
              <a:spcBef>
                <a:spcPct val="0"/>
              </a:spcBef>
              <a:spcAft>
                <a:spcPct val="0"/>
              </a:spcAft>
              <a:defRPr/>
            </a:pPr>
            <a:endParaRPr lang="en-US" altLang="fa-IR">
              <a:solidFill>
                <a:prstClr val="black">
                  <a:tint val="75000"/>
                </a:prstClr>
              </a:solidFill>
              <a:latin typeface="Arial" panose="020B0604020202020204" pitchFamily="34" charset="0"/>
            </a:endParaRPr>
          </a:p>
        </p:txBody>
      </p:sp>
      <p:sp>
        <p:nvSpPr>
          <p:cNvPr id="6" name="Footer Placeholder 5"/>
          <p:cNvSpPr>
            <a:spLocks noGrp="1"/>
          </p:cNvSpPr>
          <p:nvPr>
            <p:ph type="ftr" sz="quarter" idx="11"/>
          </p:nvPr>
        </p:nvSpPr>
        <p:spPr/>
        <p:txBody>
          <a:bodyPr/>
          <a:lstStyle/>
          <a:p>
            <a:pPr eaLnBrk="0" fontAlgn="base" hangingPunct="0">
              <a:spcBef>
                <a:spcPct val="0"/>
              </a:spcBef>
              <a:spcAft>
                <a:spcPct val="0"/>
              </a:spcAft>
              <a:defRPr/>
            </a:pPr>
            <a:endParaRPr lang="en-US" altLang="fa-IR">
              <a:solidFill>
                <a:prstClr val="black">
                  <a:tint val="75000"/>
                </a:prstClr>
              </a:solidFill>
              <a:latin typeface="Arial" panose="020B0604020202020204" pitchFamily="34" charset="0"/>
            </a:endParaRPr>
          </a:p>
        </p:txBody>
      </p:sp>
      <p:sp>
        <p:nvSpPr>
          <p:cNvPr id="7" name="Slide Number Placeholder 6"/>
          <p:cNvSpPr>
            <a:spLocks noGrp="1"/>
          </p:cNvSpPr>
          <p:nvPr>
            <p:ph type="sldNum" sz="quarter" idx="12"/>
          </p:nvPr>
        </p:nvSpPr>
        <p:spPr/>
        <p:txBody>
          <a:bodyPr/>
          <a:lstStyle/>
          <a:p>
            <a:pPr eaLnBrk="0" fontAlgn="base" hangingPunct="0">
              <a:spcBef>
                <a:spcPct val="0"/>
              </a:spcBef>
              <a:spcAft>
                <a:spcPct val="0"/>
              </a:spcAft>
              <a:defRPr/>
            </a:pPr>
            <a:fld id="{4C45AFF5-B618-4B32-B1BC-9B268F19ABC7}" type="slidenum">
              <a:rPr lang="en-US" altLang="fa-IR" smtClean="0">
                <a:solidFill>
                  <a:prstClr val="black">
                    <a:tint val="75000"/>
                  </a:prstClr>
                </a:solidFill>
                <a:latin typeface="Arial" panose="020B0604020202020204" pitchFamily="34" charset="0"/>
              </a:rPr>
              <a:pPr eaLnBrk="0" fontAlgn="base" hangingPunct="0">
                <a:spcBef>
                  <a:spcPct val="0"/>
                </a:spcBef>
                <a:spcAft>
                  <a:spcPct val="0"/>
                </a:spcAft>
                <a:defRPr/>
              </a:pPr>
              <a:t>‹#›</a:t>
            </a:fld>
            <a:endParaRPr lang="en-US" altLang="fa-IR">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12931241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en-US" altLang="fa-IR">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en-US" altLang="fa-IR">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DCEE968C-F449-4EDA-9D33-BD6858074DAB}" type="slidenum">
              <a:rPr lang="en-US" altLang="fa-IR" smtClean="0">
                <a:solidFill>
                  <a:prstClr val="black">
                    <a:tint val="75000"/>
                  </a:prstClr>
                </a:solidFill>
                <a:latin typeface="Arial" panose="020B0604020202020204" pitchFamily="34" charset="0"/>
              </a:rPr>
              <a:pPr eaLnBrk="0" fontAlgn="base" hangingPunct="0">
                <a:spcBef>
                  <a:spcPct val="0"/>
                </a:spcBef>
                <a:spcAft>
                  <a:spcPct val="0"/>
                </a:spcAft>
                <a:defRPr/>
              </a:pPr>
              <a:t>‹#›</a:t>
            </a:fld>
            <a:endParaRPr lang="en-US" altLang="fa-IR">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51855918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pPr eaLnBrk="0" fontAlgn="base" hangingPunct="0">
              <a:spcBef>
                <a:spcPct val="0"/>
              </a:spcBef>
              <a:spcAft>
                <a:spcPct val="0"/>
              </a:spcAft>
              <a:defRPr/>
            </a:pPr>
            <a:endParaRPr lang="en-US" altLang="fa-IR">
              <a:solidFill>
                <a:prstClr val="black">
                  <a:tint val="75000"/>
                </a:prstClr>
              </a:solidFill>
              <a:latin typeface="Arial" panose="020B0604020202020204" pitchFamily="34" charset="0"/>
            </a:endParaRPr>
          </a:p>
        </p:txBody>
      </p:sp>
      <p:sp>
        <p:nvSpPr>
          <p:cNvPr id="5" name="Footer Placeholder 4"/>
          <p:cNvSpPr>
            <a:spLocks noGrp="1"/>
          </p:cNvSpPr>
          <p:nvPr>
            <p:ph type="ftr" sz="quarter" idx="11"/>
          </p:nvPr>
        </p:nvSpPr>
        <p:spPr/>
        <p:txBody>
          <a:bodyPr/>
          <a:lstStyle/>
          <a:p>
            <a:pPr eaLnBrk="0" fontAlgn="base" hangingPunct="0">
              <a:spcBef>
                <a:spcPct val="0"/>
              </a:spcBef>
              <a:spcAft>
                <a:spcPct val="0"/>
              </a:spcAft>
              <a:defRPr/>
            </a:pPr>
            <a:endParaRPr lang="en-US" altLang="fa-IR">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12"/>
          </p:nvPr>
        </p:nvSpPr>
        <p:spPr/>
        <p:txBody>
          <a:bodyPr/>
          <a:lstStyle/>
          <a:p>
            <a:pPr eaLnBrk="0" fontAlgn="base" hangingPunct="0">
              <a:spcBef>
                <a:spcPct val="0"/>
              </a:spcBef>
              <a:spcAft>
                <a:spcPct val="0"/>
              </a:spcAft>
              <a:defRPr/>
            </a:pPr>
            <a:fld id="{331D38FF-E31B-4861-8B7E-C00CCB042EE8}" type="slidenum">
              <a:rPr lang="en-US" altLang="fa-IR" smtClean="0">
                <a:solidFill>
                  <a:prstClr val="black">
                    <a:tint val="75000"/>
                  </a:prstClr>
                </a:solidFill>
                <a:latin typeface="Arial" panose="020B0604020202020204" pitchFamily="34" charset="0"/>
              </a:rPr>
              <a:pPr eaLnBrk="0" fontAlgn="base" hangingPunct="0">
                <a:spcBef>
                  <a:spcPct val="0"/>
                </a:spcBef>
                <a:spcAft>
                  <a:spcPct val="0"/>
                </a:spcAft>
                <a:defRPr/>
              </a:pPr>
              <a:t>‹#›</a:t>
            </a:fld>
            <a:endParaRPr lang="en-US" altLang="fa-IR">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2172603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55253" y="2489201"/>
            <a:ext cx="4849307" cy="35306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7441" y="2489203"/>
            <a:ext cx="4849307" cy="3530600"/>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endParaRPr lang="en-US" altLang="fa-IR"/>
          </a:p>
        </p:txBody>
      </p:sp>
      <p:sp>
        <p:nvSpPr>
          <p:cNvPr id="6" name="Footer Placeholder 4"/>
          <p:cNvSpPr>
            <a:spLocks noGrp="1"/>
          </p:cNvSpPr>
          <p:nvPr>
            <p:ph type="ftr" sz="quarter" idx="11"/>
          </p:nvPr>
        </p:nvSpPr>
        <p:spPr/>
        <p:txBody>
          <a:bodyPr/>
          <a:lstStyle>
            <a:lvl1pPr>
              <a:defRPr/>
            </a:lvl1pPr>
          </a:lstStyle>
          <a:p>
            <a:pPr>
              <a:defRPr/>
            </a:pPr>
            <a:endParaRPr lang="en-US" altLang="fa-IR"/>
          </a:p>
        </p:txBody>
      </p:sp>
      <p:sp>
        <p:nvSpPr>
          <p:cNvPr id="7" name="Slide Number Placeholder 5"/>
          <p:cNvSpPr>
            <a:spLocks noGrp="1"/>
          </p:cNvSpPr>
          <p:nvPr>
            <p:ph type="sldNum" sz="quarter" idx="12"/>
          </p:nvPr>
        </p:nvSpPr>
        <p:spPr/>
        <p:txBody>
          <a:bodyPr/>
          <a:lstStyle>
            <a:lvl1pPr>
              <a:defRPr/>
            </a:lvl1pPr>
          </a:lstStyle>
          <a:p>
            <a:pPr>
              <a:defRPr/>
            </a:pPr>
            <a:fld id="{42ED2872-F08A-4D3D-A8C9-636FA94E78C4}" type="slidenum">
              <a:rPr lang="en-US" altLang="fa-IR"/>
              <a:pPr>
                <a:defRPr/>
              </a:pPr>
              <a:t>‹#›</a:t>
            </a:fld>
            <a:endParaRPr lang="en-US" altLang="fa-IR"/>
          </a:p>
        </p:txBody>
      </p:sp>
    </p:spTree>
    <p:extLst>
      <p:ext uri="{BB962C8B-B14F-4D97-AF65-F5344CB8AC3E}">
        <p14:creationId xmlns:p14="http://schemas.microsoft.com/office/powerpoint/2010/main" val="39567376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59891" y="2489200"/>
            <a:ext cx="4844669" cy="759290"/>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55253" y="3248491"/>
            <a:ext cx="4849307" cy="2771311"/>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7442" y="2489201"/>
            <a:ext cx="4849305" cy="756635"/>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7441" y="3245836"/>
            <a:ext cx="4849307" cy="277396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endParaRPr lang="en-US" altLang="fa-IR"/>
          </a:p>
        </p:txBody>
      </p:sp>
      <p:sp>
        <p:nvSpPr>
          <p:cNvPr id="8" name="Footer Placeholder 4"/>
          <p:cNvSpPr>
            <a:spLocks noGrp="1"/>
          </p:cNvSpPr>
          <p:nvPr>
            <p:ph type="ftr" sz="quarter" idx="11"/>
          </p:nvPr>
        </p:nvSpPr>
        <p:spPr/>
        <p:txBody>
          <a:bodyPr/>
          <a:lstStyle>
            <a:lvl1pPr>
              <a:defRPr/>
            </a:lvl1pPr>
          </a:lstStyle>
          <a:p>
            <a:pPr>
              <a:defRPr/>
            </a:pPr>
            <a:endParaRPr lang="en-US" altLang="fa-IR"/>
          </a:p>
        </p:txBody>
      </p:sp>
      <p:sp>
        <p:nvSpPr>
          <p:cNvPr id="9" name="Slide Number Placeholder 5"/>
          <p:cNvSpPr>
            <a:spLocks noGrp="1"/>
          </p:cNvSpPr>
          <p:nvPr>
            <p:ph type="sldNum" sz="quarter" idx="12"/>
          </p:nvPr>
        </p:nvSpPr>
        <p:spPr/>
        <p:txBody>
          <a:bodyPr/>
          <a:lstStyle>
            <a:lvl1pPr>
              <a:defRPr/>
            </a:lvl1pPr>
          </a:lstStyle>
          <a:p>
            <a:pPr>
              <a:defRPr/>
            </a:pPr>
            <a:fld id="{913799B2-0658-4FA9-A0D5-5A4F87EDC479}" type="slidenum">
              <a:rPr lang="en-US" altLang="fa-IR"/>
              <a:pPr>
                <a:defRPr/>
              </a:pPr>
              <a:t>‹#›</a:t>
            </a:fld>
            <a:endParaRPr lang="en-US" altLang="fa-IR"/>
          </a:p>
        </p:txBody>
      </p:sp>
    </p:spTree>
    <p:extLst>
      <p:ext uri="{BB962C8B-B14F-4D97-AF65-F5344CB8AC3E}">
        <p14:creationId xmlns:p14="http://schemas.microsoft.com/office/powerpoint/2010/main" val="3258794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endParaRPr lang="en-US" altLang="fa-IR"/>
          </a:p>
        </p:txBody>
      </p:sp>
      <p:sp>
        <p:nvSpPr>
          <p:cNvPr id="4" name="Footer Placeholder 4"/>
          <p:cNvSpPr>
            <a:spLocks noGrp="1"/>
          </p:cNvSpPr>
          <p:nvPr>
            <p:ph type="ftr" sz="quarter" idx="11"/>
          </p:nvPr>
        </p:nvSpPr>
        <p:spPr/>
        <p:txBody>
          <a:bodyPr/>
          <a:lstStyle>
            <a:lvl1pPr>
              <a:defRPr/>
            </a:lvl1pPr>
          </a:lstStyle>
          <a:p>
            <a:pPr>
              <a:defRPr/>
            </a:pPr>
            <a:endParaRPr lang="en-US" altLang="fa-IR"/>
          </a:p>
        </p:txBody>
      </p:sp>
      <p:sp>
        <p:nvSpPr>
          <p:cNvPr id="5" name="Slide Number Placeholder 5"/>
          <p:cNvSpPr>
            <a:spLocks noGrp="1"/>
          </p:cNvSpPr>
          <p:nvPr>
            <p:ph type="sldNum" sz="quarter" idx="12"/>
          </p:nvPr>
        </p:nvSpPr>
        <p:spPr/>
        <p:txBody>
          <a:bodyPr/>
          <a:lstStyle>
            <a:lvl1pPr>
              <a:defRPr/>
            </a:lvl1pPr>
          </a:lstStyle>
          <a:p>
            <a:pPr>
              <a:defRPr/>
            </a:pPr>
            <a:fld id="{9AB5DD08-C9E3-4032-9B21-08504ACC2773}" type="slidenum">
              <a:rPr lang="en-US" altLang="fa-IR"/>
              <a:pPr>
                <a:defRPr/>
              </a:pPr>
              <a:t>‹#›</a:t>
            </a:fld>
            <a:endParaRPr lang="en-US" altLang="fa-IR"/>
          </a:p>
        </p:txBody>
      </p:sp>
    </p:spTree>
    <p:extLst>
      <p:ext uri="{BB962C8B-B14F-4D97-AF65-F5344CB8AC3E}">
        <p14:creationId xmlns:p14="http://schemas.microsoft.com/office/powerpoint/2010/main" val="21393892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Date Placeholder 1"/>
          <p:cNvSpPr>
            <a:spLocks noGrp="1"/>
          </p:cNvSpPr>
          <p:nvPr>
            <p:ph type="dt" sz="half" idx="10"/>
          </p:nvPr>
        </p:nvSpPr>
        <p:spPr/>
        <p:txBody>
          <a:bodyPr/>
          <a:lstStyle>
            <a:lvl1pPr>
              <a:defRPr/>
            </a:lvl1pPr>
          </a:lstStyle>
          <a:p>
            <a:pPr>
              <a:defRPr/>
            </a:pPr>
            <a:endParaRPr lang="en-US" altLang="fa-IR"/>
          </a:p>
        </p:txBody>
      </p:sp>
      <p:sp>
        <p:nvSpPr>
          <p:cNvPr id="4" name="Footer Placeholder 2"/>
          <p:cNvSpPr>
            <a:spLocks noGrp="1"/>
          </p:cNvSpPr>
          <p:nvPr>
            <p:ph type="ftr" sz="quarter" idx="11"/>
          </p:nvPr>
        </p:nvSpPr>
        <p:spPr/>
        <p:txBody>
          <a:bodyPr/>
          <a:lstStyle>
            <a:lvl1pPr>
              <a:defRPr/>
            </a:lvl1pPr>
          </a:lstStyle>
          <a:p>
            <a:pPr>
              <a:defRPr/>
            </a:pPr>
            <a:endParaRPr lang="en-US" altLang="fa-IR"/>
          </a:p>
        </p:txBody>
      </p:sp>
      <p:sp>
        <p:nvSpPr>
          <p:cNvPr id="5" name="Slide Number Placeholder 3"/>
          <p:cNvSpPr>
            <a:spLocks noGrp="1"/>
          </p:cNvSpPr>
          <p:nvPr>
            <p:ph type="sldNum" sz="quarter" idx="12"/>
          </p:nvPr>
        </p:nvSpPr>
        <p:spPr/>
        <p:txBody>
          <a:bodyPr/>
          <a:lstStyle>
            <a:lvl1pPr algn="ctr">
              <a:defRPr sz="2800"/>
            </a:lvl1pPr>
          </a:lstStyle>
          <a:p>
            <a:pPr>
              <a:defRPr/>
            </a:pPr>
            <a:fld id="{DFBF5C90-144C-4EDB-AFF5-CEBDDDA335F8}" type="slidenum">
              <a:rPr lang="en-US" altLang="fa-IR"/>
              <a:pPr>
                <a:defRPr/>
              </a:pPr>
              <a:t>‹#›</a:t>
            </a:fld>
            <a:endParaRPr lang="en-US" altLang="fa-IR"/>
          </a:p>
        </p:txBody>
      </p:sp>
    </p:spTree>
    <p:extLst>
      <p:ext uri="{BB962C8B-B14F-4D97-AF65-F5344CB8AC3E}">
        <p14:creationId xmlns:p14="http://schemas.microsoft.com/office/powerpoint/2010/main" val="2881149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26"/>
          <p:cNvGrpSpPr>
            <a:grpSpLocks/>
          </p:cNvGrpSpPr>
          <p:nvPr/>
        </p:nvGrpSpPr>
        <p:grpSpPr bwMode="auto">
          <a:xfrm>
            <a:off x="-2117" y="0"/>
            <a:ext cx="12194117" cy="6861175"/>
            <a:chOff x="-1588" y="0"/>
            <a:chExt cx="9145588" cy="6860798"/>
          </a:xfrm>
        </p:grpSpPr>
        <p:sp>
          <p:nvSpPr>
            <p:cNvPr id="6" name="Rectangle 5"/>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4"/>
            <p:cNvSpPr>
              <a:spLocks/>
            </p:cNvSpPr>
            <p:nvPr/>
          </p:nvSpPr>
          <p:spPr bwMode="gray">
            <a:xfrm rot="-5400000">
              <a:off x="2548536" y="1765596"/>
              <a:ext cx="5995993" cy="3326809"/>
            </a:xfrm>
            <a:custGeom>
              <a:avLst/>
              <a:gdLst>
                <a:gd name="T0" fmla="*/ 0 w 4960"/>
                <a:gd name="T1" fmla="*/ 0 h 2752"/>
                <a:gd name="T2" fmla="*/ 0 w 4960"/>
                <a:gd name="T3" fmla="*/ 473482772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473482772 h 2752"/>
                <a:gd name="T14" fmla="*/ 2147483646 w 4960"/>
                <a:gd name="T15" fmla="*/ 0 h 2752"/>
                <a:gd name="T16" fmla="*/ 2147483646 w 4960"/>
                <a:gd name="T17" fmla="*/ 0 h 2752"/>
                <a:gd name="T18" fmla="*/ 2147483646 w 4960"/>
                <a:gd name="T19" fmla="*/ 49686956 h 2752"/>
                <a:gd name="T20" fmla="*/ 2147483646 w 4960"/>
                <a:gd name="T21" fmla="*/ 93527819 h 2752"/>
                <a:gd name="T22" fmla="*/ 2147483646 w 4960"/>
                <a:gd name="T23" fmla="*/ 131522589 h 2752"/>
                <a:gd name="T24" fmla="*/ 2147483646 w 4960"/>
                <a:gd name="T25" fmla="*/ 166595521 h 2752"/>
                <a:gd name="T26" fmla="*/ 2147483646 w 4960"/>
                <a:gd name="T27" fmla="*/ 192900523 h 2752"/>
                <a:gd name="T28" fmla="*/ 2147483646 w 4960"/>
                <a:gd name="T29" fmla="*/ 213359431 h 2752"/>
                <a:gd name="T30" fmla="*/ 2147483646 w 4960"/>
                <a:gd name="T31" fmla="*/ 230895293 h 2752"/>
                <a:gd name="T32" fmla="*/ 2147483646 w 4960"/>
                <a:gd name="T33" fmla="*/ 242586270 h 2752"/>
                <a:gd name="T34" fmla="*/ 2147483646 w 4960"/>
                <a:gd name="T35" fmla="*/ 251355410 h 2752"/>
                <a:gd name="T36" fmla="*/ 2147483646 w 4960"/>
                <a:gd name="T37" fmla="*/ 254277248 h 2752"/>
                <a:gd name="T38" fmla="*/ 2147483646 w 4960"/>
                <a:gd name="T39" fmla="*/ 254277248 h 2752"/>
                <a:gd name="T40" fmla="*/ 2147483646 w 4960"/>
                <a:gd name="T41" fmla="*/ 254277248 h 2752"/>
                <a:gd name="T42" fmla="*/ 2147483646 w 4960"/>
                <a:gd name="T43" fmla="*/ 248432363 h 2752"/>
                <a:gd name="T44" fmla="*/ 2147483646 w 4960"/>
                <a:gd name="T45" fmla="*/ 239664433 h 2752"/>
                <a:gd name="T46" fmla="*/ 2147483646 w 4960"/>
                <a:gd name="T47" fmla="*/ 227973455 h 2752"/>
                <a:gd name="T48" fmla="*/ 2147483646 w 4960"/>
                <a:gd name="T49" fmla="*/ 216282478 h 2752"/>
                <a:gd name="T50" fmla="*/ 2060525412 w 4960"/>
                <a:gd name="T51" fmla="*/ 201668454 h 2752"/>
                <a:gd name="T52" fmla="*/ 1817939141 w 4960"/>
                <a:gd name="T53" fmla="*/ 187054430 h 2752"/>
                <a:gd name="T54" fmla="*/ 1589965684 w 4960"/>
                <a:gd name="T55" fmla="*/ 169518568 h 2752"/>
                <a:gd name="T56" fmla="*/ 1370761367 w 4960"/>
                <a:gd name="T57" fmla="*/ 151981497 h 2752"/>
                <a:gd name="T58" fmla="*/ 976192389 w 4960"/>
                <a:gd name="T59" fmla="*/ 113986728 h 2752"/>
                <a:gd name="T60" fmla="*/ 640078297 w 4960"/>
                <a:gd name="T61" fmla="*/ 78913795 h 2752"/>
                <a:gd name="T62" fmla="*/ 371187024 w 4960"/>
                <a:gd name="T63" fmla="*/ 49686956 h 2752"/>
                <a:gd name="T64" fmla="*/ 169518569 w 4960"/>
                <a:gd name="T65" fmla="*/ 23381955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5"/>
            <p:cNvSpPr>
              <a:spLocks/>
            </p:cNvSpPr>
            <p:nvPr/>
          </p:nvSpPr>
          <p:spPr bwMode="gray">
            <a:xfrm rot="-5912394">
              <a:off x="2769747" y="1458373"/>
              <a:ext cx="2377690" cy="317748"/>
            </a:xfrm>
            <a:custGeom>
              <a:avLst/>
              <a:gdLst>
                <a:gd name="T0" fmla="*/ 4805311 w 10000"/>
                <a:gd name="T1" fmla="*/ 9131757 h 5291"/>
                <a:gd name="T2" fmla="*/ 562966612 w 10000"/>
                <a:gd name="T3" fmla="*/ 19082176 h 5291"/>
                <a:gd name="T4" fmla="*/ 565340974 w 10000"/>
                <a:gd name="T5" fmla="*/ 0 h 5291"/>
                <a:gd name="T6" fmla="*/ 565340974 w 10000"/>
                <a:gd name="T7" fmla="*/ 0 h 5291"/>
                <a:gd name="T8" fmla="*/ 546515137 w 10000"/>
                <a:gd name="T9" fmla="*/ 735727 h 5291"/>
                <a:gd name="T10" fmla="*/ 527689301 w 10000"/>
                <a:gd name="T11" fmla="*/ 1442628 h 5291"/>
                <a:gd name="T12" fmla="*/ 508863465 w 10000"/>
                <a:gd name="T13" fmla="*/ 2127849 h 5291"/>
                <a:gd name="T14" fmla="*/ 489981040 w 10000"/>
                <a:gd name="T15" fmla="*/ 2715721 h 5291"/>
                <a:gd name="T16" fmla="*/ 471098615 w 10000"/>
                <a:gd name="T17" fmla="*/ 3307198 h 5291"/>
                <a:gd name="T18" fmla="*/ 452216190 w 10000"/>
                <a:gd name="T19" fmla="*/ 3862581 h 5291"/>
                <a:gd name="T20" fmla="*/ 433559883 w 10000"/>
                <a:gd name="T21" fmla="*/ 4335029 h 5291"/>
                <a:gd name="T22" fmla="*/ 414564518 w 10000"/>
                <a:gd name="T23" fmla="*/ 4778651 h 5291"/>
                <a:gd name="T24" fmla="*/ 395738682 w 10000"/>
                <a:gd name="T25" fmla="*/ 5193387 h 5291"/>
                <a:gd name="T26" fmla="*/ 377252142 w 10000"/>
                <a:gd name="T27" fmla="*/ 5546868 h 5291"/>
                <a:gd name="T28" fmla="*/ 358426068 w 10000"/>
                <a:gd name="T29" fmla="*/ 5900288 h 5291"/>
                <a:gd name="T30" fmla="*/ 339939528 w 10000"/>
                <a:gd name="T31" fmla="*/ 6199659 h 5291"/>
                <a:gd name="T32" fmla="*/ 321452988 w 10000"/>
                <a:gd name="T33" fmla="*/ 6434052 h 5291"/>
                <a:gd name="T34" fmla="*/ 302966211 w 10000"/>
                <a:gd name="T35" fmla="*/ 6672107 h 5291"/>
                <a:gd name="T36" fmla="*/ 284705789 w 10000"/>
                <a:gd name="T37" fmla="*/ 6874071 h 5291"/>
                <a:gd name="T38" fmla="*/ 266671249 w 10000"/>
                <a:gd name="T39" fmla="*/ 7025528 h 5291"/>
                <a:gd name="T40" fmla="*/ 248524005 w 10000"/>
                <a:gd name="T41" fmla="*/ 7140952 h 5291"/>
                <a:gd name="T42" fmla="*/ 230602642 w 10000"/>
                <a:gd name="T43" fmla="*/ 7259980 h 5291"/>
                <a:gd name="T44" fmla="*/ 212907398 w 10000"/>
                <a:gd name="T45" fmla="*/ 7317633 h 5291"/>
                <a:gd name="T46" fmla="*/ 195268742 w 10000"/>
                <a:gd name="T47" fmla="*/ 7378948 h 5291"/>
                <a:gd name="T48" fmla="*/ 177799854 w 10000"/>
                <a:gd name="T49" fmla="*/ 7404231 h 5291"/>
                <a:gd name="T50" fmla="*/ 160500257 w 10000"/>
                <a:gd name="T51" fmla="*/ 7378948 h 5291"/>
                <a:gd name="T52" fmla="*/ 143427016 w 10000"/>
                <a:gd name="T53" fmla="*/ 7378948 h 5291"/>
                <a:gd name="T54" fmla="*/ 126523305 w 10000"/>
                <a:gd name="T55" fmla="*/ 7317633 h 5291"/>
                <a:gd name="T56" fmla="*/ 109845711 w 10000"/>
                <a:gd name="T57" fmla="*/ 7227491 h 5291"/>
                <a:gd name="T58" fmla="*/ 93450826 w 10000"/>
                <a:gd name="T59" fmla="*/ 7140952 h 5291"/>
                <a:gd name="T60" fmla="*/ 77338647 w 10000"/>
                <a:gd name="T61" fmla="*/ 7050751 h 5291"/>
                <a:gd name="T62" fmla="*/ 61339409 w 10000"/>
                <a:gd name="T63" fmla="*/ 6906500 h 5291"/>
                <a:gd name="T64" fmla="*/ 45566527 w 10000"/>
                <a:gd name="T65" fmla="*/ 6755043 h 5291"/>
                <a:gd name="T66" fmla="*/ 30132703 w 10000"/>
                <a:gd name="T67" fmla="*/ 6610792 h 5291"/>
                <a:gd name="T68" fmla="*/ 0 w 10000"/>
                <a:gd name="T69" fmla="*/ 6224882 h 5291"/>
                <a:gd name="T70" fmla="*/ 4805311 w 10000"/>
                <a:gd name="T71" fmla="*/ 913175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6" name="Rectangle 15"/>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5253" y="1447800"/>
            <a:ext cx="3616787" cy="1495588"/>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6091903" y="1447800"/>
            <a:ext cx="4843800" cy="4572000"/>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bwMode="gray">
          <a:xfrm>
            <a:off x="1155256" y="3086846"/>
            <a:ext cx="3616785" cy="2933701"/>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7" name="Date Placeholder 4"/>
          <p:cNvSpPr>
            <a:spLocks noGrp="1"/>
          </p:cNvSpPr>
          <p:nvPr>
            <p:ph type="dt" sz="half" idx="10"/>
          </p:nvPr>
        </p:nvSpPr>
        <p:spPr/>
        <p:txBody>
          <a:bodyPr/>
          <a:lstStyle>
            <a:lvl1pPr>
              <a:defRPr/>
            </a:lvl1pPr>
          </a:lstStyle>
          <a:p>
            <a:pPr>
              <a:defRPr/>
            </a:pPr>
            <a:endParaRPr lang="en-US" altLang="fa-IR"/>
          </a:p>
        </p:txBody>
      </p:sp>
      <p:sp>
        <p:nvSpPr>
          <p:cNvPr id="18" name="Footer Placeholder 5"/>
          <p:cNvSpPr>
            <a:spLocks noGrp="1"/>
          </p:cNvSpPr>
          <p:nvPr>
            <p:ph type="ftr" sz="quarter" idx="11"/>
          </p:nvPr>
        </p:nvSpPr>
        <p:spPr/>
        <p:txBody>
          <a:bodyPr/>
          <a:lstStyle>
            <a:lvl1pPr>
              <a:defRPr/>
            </a:lvl1pPr>
          </a:lstStyle>
          <a:p>
            <a:pPr>
              <a:defRPr/>
            </a:pPr>
            <a:endParaRPr lang="en-US" altLang="fa-IR"/>
          </a:p>
        </p:txBody>
      </p:sp>
      <p:sp>
        <p:nvSpPr>
          <p:cNvPr id="19" name="Slide Number Placeholder 6"/>
          <p:cNvSpPr>
            <a:spLocks noGrp="1"/>
          </p:cNvSpPr>
          <p:nvPr>
            <p:ph type="sldNum" sz="quarter" idx="12"/>
          </p:nvPr>
        </p:nvSpPr>
        <p:spPr/>
        <p:txBody>
          <a:bodyPr/>
          <a:lstStyle>
            <a:lvl1pPr algn="ctr">
              <a:defRPr sz="2800"/>
            </a:lvl1pPr>
          </a:lstStyle>
          <a:p>
            <a:pPr>
              <a:defRPr/>
            </a:pPr>
            <a:fld id="{7734BAC6-148B-47C3-B208-50EF977F0213}" type="slidenum">
              <a:rPr lang="en-US" altLang="fa-IR"/>
              <a:pPr>
                <a:defRPr/>
              </a:pPr>
              <a:t>‹#›</a:t>
            </a:fld>
            <a:endParaRPr lang="en-US" altLang="fa-IR"/>
          </a:p>
        </p:txBody>
      </p:sp>
    </p:spTree>
    <p:extLst>
      <p:ext uri="{BB962C8B-B14F-4D97-AF65-F5344CB8AC3E}">
        <p14:creationId xmlns:p14="http://schemas.microsoft.com/office/powerpoint/2010/main" val="458873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26"/>
          <p:cNvGrpSpPr>
            <a:grpSpLocks/>
          </p:cNvGrpSpPr>
          <p:nvPr/>
        </p:nvGrpSpPr>
        <p:grpSpPr bwMode="auto">
          <a:xfrm>
            <a:off x="-2117" y="0"/>
            <a:ext cx="12194117" cy="6861175"/>
            <a:chOff x="-1588" y="0"/>
            <a:chExt cx="9145588" cy="6860798"/>
          </a:xfrm>
        </p:grpSpPr>
        <p:sp>
          <p:nvSpPr>
            <p:cNvPr id="6" name="Rectangle 5"/>
            <p:cNvSpPr/>
            <p:nvPr/>
          </p:nvSpPr>
          <p:spPr>
            <a:xfrm>
              <a:off x="0" y="0"/>
              <a:ext cx="9118832"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 name="Oval 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Oval 7"/>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Oval 8"/>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Rectangle 11"/>
            <p:cNvSpPr/>
            <p:nvPr/>
          </p:nvSpPr>
          <p:spPr>
            <a:xfrm>
              <a:off x="5283200" y="401616"/>
              <a:ext cx="3465513" cy="605439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34"/>
            <p:cNvSpPr>
              <a:spLocks/>
            </p:cNvSpPr>
            <p:nvPr/>
          </p:nvSpPr>
          <p:spPr bwMode="gray">
            <a:xfrm rot="-5400000">
              <a:off x="2852610" y="1765596"/>
              <a:ext cx="5995993" cy="3326809"/>
            </a:xfrm>
            <a:custGeom>
              <a:avLst/>
              <a:gdLst>
                <a:gd name="T0" fmla="*/ 0 w 4960"/>
                <a:gd name="T1" fmla="*/ 0 h 2752"/>
                <a:gd name="T2" fmla="*/ 0 w 4960"/>
                <a:gd name="T3" fmla="*/ 473482772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473482772 h 2752"/>
                <a:gd name="T14" fmla="*/ 2147483646 w 4960"/>
                <a:gd name="T15" fmla="*/ 0 h 2752"/>
                <a:gd name="T16" fmla="*/ 2147483646 w 4960"/>
                <a:gd name="T17" fmla="*/ 0 h 2752"/>
                <a:gd name="T18" fmla="*/ 2147483646 w 4960"/>
                <a:gd name="T19" fmla="*/ 49686956 h 2752"/>
                <a:gd name="T20" fmla="*/ 2147483646 w 4960"/>
                <a:gd name="T21" fmla="*/ 93527819 h 2752"/>
                <a:gd name="T22" fmla="*/ 2147483646 w 4960"/>
                <a:gd name="T23" fmla="*/ 131522589 h 2752"/>
                <a:gd name="T24" fmla="*/ 2147483646 w 4960"/>
                <a:gd name="T25" fmla="*/ 166595521 h 2752"/>
                <a:gd name="T26" fmla="*/ 2147483646 w 4960"/>
                <a:gd name="T27" fmla="*/ 192900523 h 2752"/>
                <a:gd name="T28" fmla="*/ 2147483646 w 4960"/>
                <a:gd name="T29" fmla="*/ 213359431 h 2752"/>
                <a:gd name="T30" fmla="*/ 2147483646 w 4960"/>
                <a:gd name="T31" fmla="*/ 230895293 h 2752"/>
                <a:gd name="T32" fmla="*/ 2147483646 w 4960"/>
                <a:gd name="T33" fmla="*/ 242586270 h 2752"/>
                <a:gd name="T34" fmla="*/ 2147483646 w 4960"/>
                <a:gd name="T35" fmla="*/ 251355410 h 2752"/>
                <a:gd name="T36" fmla="*/ 2147483646 w 4960"/>
                <a:gd name="T37" fmla="*/ 254277248 h 2752"/>
                <a:gd name="T38" fmla="*/ 2147483646 w 4960"/>
                <a:gd name="T39" fmla="*/ 254277248 h 2752"/>
                <a:gd name="T40" fmla="*/ 2147483646 w 4960"/>
                <a:gd name="T41" fmla="*/ 254277248 h 2752"/>
                <a:gd name="T42" fmla="*/ 2147483646 w 4960"/>
                <a:gd name="T43" fmla="*/ 248432363 h 2752"/>
                <a:gd name="T44" fmla="*/ 2147483646 w 4960"/>
                <a:gd name="T45" fmla="*/ 239664433 h 2752"/>
                <a:gd name="T46" fmla="*/ 2147483646 w 4960"/>
                <a:gd name="T47" fmla="*/ 227973455 h 2752"/>
                <a:gd name="T48" fmla="*/ 2147483646 w 4960"/>
                <a:gd name="T49" fmla="*/ 216282478 h 2752"/>
                <a:gd name="T50" fmla="*/ 2060525412 w 4960"/>
                <a:gd name="T51" fmla="*/ 201668454 h 2752"/>
                <a:gd name="T52" fmla="*/ 1817939141 w 4960"/>
                <a:gd name="T53" fmla="*/ 187054430 h 2752"/>
                <a:gd name="T54" fmla="*/ 1589965684 w 4960"/>
                <a:gd name="T55" fmla="*/ 169518568 h 2752"/>
                <a:gd name="T56" fmla="*/ 1370761367 w 4960"/>
                <a:gd name="T57" fmla="*/ 151981497 h 2752"/>
                <a:gd name="T58" fmla="*/ 976192389 w 4960"/>
                <a:gd name="T59" fmla="*/ 113986728 h 2752"/>
                <a:gd name="T60" fmla="*/ 640078297 w 4960"/>
                <a:gd name="T61" fmla="*/ 78913795 h 2752"/>
                <a:gd name="T62" fmla="*/ 371187024 w 4960"/>
                <a:gd name="T63" fmla="*/ 49686956 h 2752"/>
                <a:gd name="T64" fmla="*/ 169518569 w 4960"/>
                <a:gd name="T65" fmla="*/ 23381955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4" name="Freeform 5"/>
            <p:cNvSpPr>
              <a:spLocks/>
            </p:cNvSpPr>
            <p:nvPr/>
          </p:nvSpPr>
          <p:spPr bwMode="gray">
            <a:xfrm rot="-5912394">
              <a:off x="3074559" y="1458373"/>
              <a:ext cx="2377690" cy="317748"/>
            </a:xfrm>
            <a:custGeom>
              <a:avLst/>
              <a:gdLst>
                <a:gd name="T0" fmla="*/ 4805311 w 10000"/>
                <a:gd name="T1" fmla="*/ 9131757 h 5291"/>
                <a:gd name="T2" fmla="*/ 562966612 w 10000"/>
                <a:gd name="T3" fmla="*/ 19082176 h 5291"/>
                <a:gd name="T4" fmla="*/ 565340974 w 10000"/>
                <a:gd name="T5" fmla="*/ 0 h 5291"/>
                <a:gd name="T6" fmla="*/ 565340974 w 10000"/>
                <a:gd name="T7" fmla="*/ 0 h 5291"/>
                <a:gd name="T8" fmla="*/ 546515137 w 10000"/>
                <a:gd name="T9" fmla="*/ 735727 h 5291"/>
                <a:gd name="T10" fmla="*/ 527689301 w 10000"/>
                <a:gd name="T11" fmla="*/ 1442628 h 5291"/>
                <a:gd name="T12" fmla="*/ 508863465 w 10000"/>
                <a:gd name="T13" fmla="*/ 2127849 h 5291"/>
                <a:gd name="T14" fmla="*/ 489981040 w 10000"/>
                <a:gd name="T15" fmla="*/ 2715721 h 5291"/>
                <a:gd name="T16" fmla="*/ 471098615 w 10000"/>
                <a:gd name="T17" fmla="*/ 3307198 h 5291"/>
                <a:gd name="T18" fmla="*/ 452216190 w 10000"/>
                <a:gd name="T19" fmla="*/ 3862581 h 5291"/>
                <a:gd name="T20" fmla="*/ 433559883 w 10000"/>
                <a:gd name="T21" fmla="*/ 4335029 h 5291"/>
                <a:gd name="T22" fmla="*/ 414564518 w 10000"/>
                <a:gd name="T23" fmla="*/ 4778651 h 5291"/>
                <a:gd name="T24" fmla="*/ 395738682 w 10000"/>
                <a:gd name="T25" fmla="*/ 5193387 h 5291"/>
                <a:gd name="T26" fmla="*/ 377252142 w 10000"/>
                <a:gd name="T27" fmla="*/ 5546868 h 5291"/>
                <a:gd name="T28" fmla="*/ 358426068 w 10000"/>
                <a:gd name="T29" fmla="*/ 5900288 h 5291"/>
                <a:gd name="T30" fmla="*/ 339939528 w 10000"/>
                <a:gd name="T31" fmla="*/ 6199659 h 5291"/>
                <a:gd name="T32" fmla="*/ 321452988 w 10000"/>
                <a:gd name="T33" fmla="*/ 6434052 h 5291"/>
                <a:gd name="T34" fmla="*/ 302966211 w 10000"/>
                <a:gd name="T35" fmla="*/ 6672107 h 5291"/>
                <a:gd name="T36" fmla="*/ 284705789 w 10000"/>
                <a:gd name="T37" fmla="*/ 6874071 h 5291"/>
                <a:gd name="T38" fmla="*/ 266671249 w 10000"/>
                <a:gd name="T39" fmla="*/ 7025528 h 5291"/>
                <a:gd name="T40" fmla="*/ 248524005 w 10000"/>
                <a:gd name="T41" fmla="*/ 7140952 h 5291"/>
                <a:gd name="T42" fmla="*/ 230602642 w 10000"/>
                <a:gd name="T43" fmla="*/ 7259980 h 5291"/>
                <a:gd name="T44" fmla="*/ 212907398 w 10000"/>
                <a:gd name="T45" fmla="*/ 7317633 h 5291"/>
                <a:gd name="T46" fmla="*/ 195268742 w 10000"/>
                <a:gd name="T47" fmla="*/ 7378948 h 5291"/>
                <a:gd name="T48" fmla="*/ 177799854 w 10000"/>
                <a:gd name="T49" fmla="*/ 7404231 h 5291"/>
                <a:gd name="T50" fmla="*/ 160500257 w 10000"/>
                <a:gd name="T51" fmla="*/ 7378948 h 5291"/>
                <a:gd name="T52" fmla="*/ 143427016 w 10000"/>
                <a:gd name="T53" fmla="*/ 7378948 h 5291"/>
                <a:gd name="T54" fmla="*/ 126523305 w 10000"/>
                <a:gd name="T55" fmla="*/ 7317633 h 5291"/>
                <a:gd name="T56" fmla="*/ 109845711 w 10000"/>
                <a:gd name="T57" fmla="*/ 7227491 h 5291"/>
                <a:gd name="T58" fmla="*/ 93450826 w 10000"/>
                <a:gd name="T59" fmla="*/ 7140952 h 5291"/>
                <a:gd name="T60" fmla="*/ 77338647 w 10000"/>
                <a:gd name="T61" fmla="*/ 7050751 h 5291"/>
                <a:gd name="T62" fmla="*/ 61339409 w 10000"/>
                <a:gd name="T63" fmla="*/ 6906500 h 5291"/>
                <a:gd name="T64" fmla="*/ 45566527 w 10000"/>
                <a:gd name="T65" fmla="*/ 6755043 h 5291"/>
                <a:gd name="T66" fmla="*/ 30132703 w 10000"/>
                <a:gd name="T67" fmla="*/ 6610792 h 5291"/>
                <a:gd name="T68" fmla="*/ 0 w 10000"/>
                <a:gd name="T69" fmla="*/ 6224882 h 5291"/>
                <a:gd name="T70" fmla="*/ 4805311 w 10000"/>
                <a:gd name="T71" fmla="*/ 913175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5"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6" name="Rectangle 15"/>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155254" y="1381390"/>
            <a:ext cx="3982785" cy="157480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297212" y="1320800"/>
            <a:ext cx="3721469" cy="42164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155254" y="3086100"/>
            <a:ext cx="3982785" cy="24511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7" name="Date Placeholder 4"/>
          <p:cNvSpPr>
            <a:spLocks noGrp="1"/>
          </p:cNvSpPr>
          <p:nvPr>
            <p:ph type="dt" sz="half" idx="10"/>
          </p:nvPr>
        </p:nvSpPr>
        <p:spPr/>
        <p:txBody>
          <a:bodyPr/>
          <a:lstStyle>
            <a:lvl1pPr>
              <a:defRPr/>
            </a:lvl1pPr>
          </a:lstStyle>
          <a:p>
            <a:pPr>
              <a:defRPr/>
            </a:pPr>
            <a:endParaRPr lang="en-US" altLang="fa-IR"/>
          </a:p>
        </p:txBody>
      </p:sp>
      <p:sp>
        <p:nvSpPr>
          <p:cNvPr id="18" name="Footer Placeholder 5"/>
          <p:cNvSpPr>
            <a:spLocks noGrp="1"/>
          </p:cNvSpPr>
          <p:nvPr>
            <p:ph type="ftr" sz="quarter" idx="11"/>
          </p:nvPr>
        </p:nvSpPr>
        <p:spPr/>
        <p:txBody>
          <a:bodyPr/>
          <a:lstStyle>
            <a:lvl1pPr>
              <a:defRPr/>
            </a:lvl1pPr>
          </a:lstStyle>
          <a:p>
            <a:pPr>
              <a:defRPr/>
            </a:pPr>
            <a:endParaRPr lang="en-US" altLang="fa-IR"/>
          </a:p>
        </p:txBody>
      </p:sp>
      <p:sp>
        <p:nvSpPr>
          <p:cNvPr id="19" name="Slide Number Placeholder 6"/>
          <p:cNvSpPr>
            <a:spLocks noGrp="1"/>
          </p:cNvSpPr>
          <p:nvPr>
            <p:ph type="sldNum" sz="quarter" idx="12"/>
          </p:nvPr>
        </p:nvSpPr>
        <p:spPr/>
        <p:txBody>
          <a:bodyPr/>
          <a:lstStyle>
            <a:lvl1pPr algn="ctr">
              <a:defRPr sz="2800"/>
            </a:lvl1pPr>
          </a:lstStyle>
          <a:p>
            <a:pPr>
              <a:defRPr/>
            </a:pPr>
            <a:fld id="{2B84BDC8-CC41-4755-9646-AED4511A8717}" type="slidenum">
              <a:rPr lang="en-US" altLang="fa-IR"/>
              <a:pPr>
                <a:defRPr/>
              </a:pPr>
              <a:t>‹#›</a:t>
            </a:fld>
            <a:endParaRPr lang="en-US" altLang="fa-IR"/>
          </a:p>
        </p:txBody>
      </p:sp>
    </p:spTree>
    <p:extLst>
      <p:ext uri="{BB962C8B-B14F-4D97-AF65-F5344CB8AC3E}">
        <p14:creationId xmlns:p14="http://schemas.microsoft.com/office/powerpoint/2010/main" val="2417283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5"/>
          <p:cNvGrpSpPr>
            <a:grpSpLocks/>
          </p:cNvGrpSpPr>
          <p:nvPr/>
        </p:nvGrpSpPr>
        <p:grpSpPr bwMode="auto">
          <a:xfrm>
            <a:off x="-2117" y="0"/>
            <a:ext cx="12194117" cy="6861175"/>
            <a:chOff x="-1588" y="0"/>
            <a:chExt cx="9145588" cy="6860798"/>
          </a:xfrm>
        </p:grpSpPr>
        <p:sp>
          <p:nvSpPr>
            <p:cNvPr id="14" name="Rectangle 13"/>
            <p:cNvSpPr/>
            <p:nvPr/>
          </p:nvSpPr>
          <p:spPr>
            <a:xfrm>
              <a:off x="0" y="0"/>
              <a:ext cx="9118832"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rcRect/>
              <a:stretch>
                <a:fillRect l="-16713" r="-16989"/>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Oval 20"/>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629943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0"/>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5870198"/>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88"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51" name="Freeform 5"/>
            <p:cNvSpPr>
              <a:spLocks/>
            </p:cNvSpPr>
            <p:nvPr/>
          </p:nvSpPr>
          <p:spPr bwMode="gray">
            <a:xfrm rot="-589932">
              <a:off x="6359946" y="1790293"/>
              <a:ext cx="2377690" cy="317748"/>
            </a:xfrm>
            <a:custGeom>
              <a:avLst/>
              <a:gdLst>
                <a:gd name="T0" fmla="*/ 4805311 w 10000"/>
                <a:gd name="T1" fmla="*/ 9131757 h 5291"/>
                <a:gd name="T2" fmla="*/ 562966612 w 10000"/>
                <a:gd name="T3" fmla="*/ 19082176 h 5291"/>
                <a:gd name="T4" fmla="*/ 565340974 w 10000"/>
                <a:gd name="T5" fmla="*/ 0 h 5291"/>
                <a:gd name="T6" fmla="*/ 565340974 w 10000"/>
                <a:gd name="T7" fmla="*/ 0 h 5291"/>
                <a:gd name="T8" fmla="*/ 546515137 w 10000"/>
                <a:gd name="T9" fmla="*/ 735727 h 5291"/>
                <a:gd name="T10" fmla="*/ 527689301 w 10000"/>
                <a:gd name="T11" fmla="*/ 1442628 h 5291"/>
                <a:gd name="T12" fmla="*/ 508863465 w 10000"/>
                <a:gd name="T13" fmla="*/ 2127849 h 5291"/>
                <a:gd name="T14" fmla="*/ 489981040 w 10000"/>
                <a:gd name="T15" fmla="*/ 2715721 h 5291"/>
                <a:gd name="T16" fmla="*/ 471098615 w 10000"/>
                <a:gd name="T17" fmla="*/ 3307198 h 5291"/>
                <a:gd name="T18" fmla="*/ 452216190 w 10000"/>
                <a:gd name="T19" fmla="*/ 3862581 h 5291"/>
                <a:gd name="T20" fmla="*/ 433559883 w 10000"/>
                <a:gd name="T21" fmla="*/ 4335029 h 5291"/>
                <a:gd name="T22" fmla="*/ 414564518 w 10000"/>
                <a:gd name="T23" fmla="*/ 4778651 h 5291"/>
                <a:gd name="T24" fmla="*/ 395738682 w 10000"/>
                <a:gd name="T25" fmla="*/ 5193387 h 5291"/>
                <a:gd name="T26" fmla="*/ 377252142 w 10000"/>
                <a:gd name="T27" fmla="*/ 5546868 h 5291"/>
                <a:gd name="T28" fmla="*/ 358426068 w 10000"/>
                <a:gd name="T29" fmla="*/ 5900288 h 5291"/>
                <a:gd name="T30" fmla="*/ 339939528 w 10000"/>
                <a:gd name="T31" fmla="*/ 6199659 h 5291"/>
                <a:gd name="T32" fmla="*/ 321452988 w 10000"/>
                <a:gd name="T33" fmla="*/ 6434052 h 5291"/>
                <a:gd name="T34" fmla="*/ 302966211 w 10000"/>
                <a:gd name="T35" fmla="*/ 6672107 h 5291"/>
                <a:gd name="T36" fmla="*/ 284705789 w 10000"/>
                <a:gd name="T37" fmla="*/ 6874071 h 5291"/>
                <a:gd name="T38" fmla="*/ 266671249 w 10000"/>
                <a:gd name="T39" fmla="*/ 7025528 h 5291"/>
                <a:gd name="T40" fmla="*/ 248524005 w 10000"/>
                <a:gd name="T41" fmla="*/ 7140952 h 5291"/>
                <a:gd name="T42" fmla="*/ 230602642 w 10000"/>
                <a:gd name="T43" fmla="*/ 7259980 h 5291"/>
                <a:gd name="T44" fmla="*/ 212907398 w 10000"/>
                <a:gd name="T45" fmla="*/ 7317633 h 5291"/>
                <a:gd name="T46" fmla="*/ 195268742 w 10000"/>
                <a:gd name="T47" fmla="*/ 7378948 h 5291"/>
                <a:gd name="T48" fmla="*/ 177799854 w 10000"/>
                <a:gd name="T49" fmla="*/ 7404231 h 5291"/>
                <a:gd name="T50" fmla="*/ 160500257 w 10000"/>
                <a:gd name="T51" fmla="*/ 7378948 h 5291"/>
                <a:gd name="T52" fmla="*/ 143427016 w 10000"/>
                <a:gd name="T53" fmla="*/ 7378948 h 5291"/>
                <a:gd name="T54" fmla="*/ 126523305 w 10000"/>
                <a:gd name="T55" fmla="*/ 7317633 h 5291"/>
                <a:gd name="T56" fmla="*/ 109845711 w 10000"/>
                <a:gd name="T57" fmla="*/ 7227491 h 5291"/>
                <a:gd name="T58" fmla="*/ 93450826 w 10000"/>
                <a:gd name="T59" fmla="*/ 7140952 h 5291"/>
                <a:gd name="T60" fmla="*/ 77338647 w 10000"/>
                <a:gd name="T61" fmla="*/ 7050751 h 5291"/>
                <a:gd name="T62" fmla="*/ 61339409 w 10000"/>
                <a:gd name="T63" fmla="*/ 6906500 h 5291"/>
                <a:gd name="T64" fmla="*/ 45566527 w 10000"/>
                <a:gd name="T65" fmla="*/ 6755043 h 5291"/>
                <a:gd name="T66" fmla="*/ 30132703 w 10000"/>
                <a:gd name="T67" fmla="*/ 6610792 h 5291"/>
                <a:gd name="T68" fmla="*/ 0 w 10000"/>
                <a:gd name="T69" fmla="*/ 6224882 h 5291"/>
                <a:gd name="T70" fmla="*/ 4805311 w 10000"/>
                <a:gd name="T71" fmla="*/ 9131757 h 5291"/>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0000" h="5291">
                  <a:moveTo>
                    <a:pt x="85" y="2532"/>
                  </a:moveTo>
                  <a:cubicBezTo>
                    <a:pt x="1736" y="3911"/>
                    <a:pt x="7524" y="5298"/>
                    <a:pt x="9958" y="5291"/>
                  </a:cubicBezTo>
                  <a:cubicBezTo>
                    <a:pt x="9989" y="1958"/>
                    <a:pt x="9969" y="3333"/>
                    <a:pt x="10000" y="0"/>
                  </a:cubicBez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52" name="Freeform 24"/>
            <p:cNvSpPr>
              <a:spLocks/>
            </p:cNvSpPr>
            <p:nvPr/>
          </p:nvSpPr>
          <p:spPr bwMode="gray">
            <a:xfrm>
              <a:off x="485023" y="1856450"/>
              <a:ext cx="8173954" cy="4535226"/>
            </a:xfrm>
            <a:custGeom>
              <a:avLst/>
              <a:gdLst>
                <a:gd name="T0" fmla="*/ 0 w 4960"/>
                <a:gd name="T1" fmla="*/ 0 h 2752"/>
                <a:gd name="T2" fmla="*/ 0 w 4960"/>
                <a:gd name="T3" fmla="*/ 879926131 h 2752"/>
                <a:gd name="T4" fmla="*/ 0 w 4960"/>
                <a:gd name="T5" fmla="*/ 2147483646 h 2752"/>
                <a:gd name="T6" fmla="*/ 0 w 4960"/>
                <a:gd name="T7" fmla="*/ 2147483646 h 2752"/>
                <a:gd name="T8" fmla="*/ 2147483646 w 4960"/>
                <a:gd name="T9" fmla="*/ 2147483646 h 2752"/>
                <a:gd name="T10" fmla="*/ 2147483646 w 4960"/>
                <a:gd name="T11" fmla="*/ 2147483646 h 2752"/>
                <a:gd name="T12" fmla="*/ 2147483646 w 4960"/>
                <a:gd name="T13" fmla="*/ 879926131 h 2752"/>
                <a:gd name="T14" fmla="*/ 2147483646 w 4960"/>
                <a:gd name="T15" fmla="*/ 0 h 2752"/>
                <a:gd name="T16" fmla="*/ 2147483646 w 4960"/>
                <a:gd name="T17" fmla="*/ 0 h 2752"/>
                <a:gd name="T18" fmla="*/ 2147483646 w 4960"/>
                <a:gd name="T19" fmla="*/ 92337663 h 2752"/>
                <a:gd name="T20" fmla="*/ 2147483646 w 4960"/>
                <a:gd name="T21" fmla="*/ 173811877 h 2752"/>
                <a:gd name="T22" fmla="*/ 2147483646 w 4960"/>
                <a:gd name="T23" fmla="*/ 244424291 h 2752"/>
                <a:gd name="T24" fmla="*/ 2147483646 w 4960"/>
                <a:gd name="T25" fmla="*/ 309603333 h 2752"/>
                <a:gd name="T26" fmla="*/ 2147483646 w 4960"/>
                <a:gd name="T27" fmla="*/ 358488851 h 2752"/>
                <a:gd name="T28" fmla="*/ 2147483646 w 4960"/>
                <a:gd name="T29" fmla="*/ 396509272 h 2752"/>
                <a:gd name="T30" fmla="*/ 2147483646 w 4960"/>
                <a:gd name="T31" fmla="*/ 429099617 h 2752"/>
                <a:gd name="T32" fmla="*/ 2147483646 w 4960"/>
                <a:gd name="T33" fmla="*/ 450826514 h 2752"/>
                <a:gd name="T34" fmla="*/ 2147483646 w 4960"/>
                <a:gd name="T35" fmla="*/ 467121686 h 2752"/>
                <a:gd name="T36" fmla="*/ 2147483646 w 4960"/>
                <a:gd name="T37" fmla="*/ 472553410 h 2752"/>
                <a:gd name="T38" fmla="*/ 2147483646 w 4960"/>
                <a:gd name="T39" fmla="*/ 472553410 h 2752"/>
                <a:gd name="T40" fmla="*/ 2147483646 w 4960"/>
                <a:gd name="T41" fmla="*/ 472553410 h 2752"/>
                <a:gd name="T42" fmla="*/ 2147483646 w 4960"/>
                <a:gd name="T43" fmla="*/ 461689962 h 2752"/>
                <a:gd name="T44" fmla="*/ 2147483646 w 4960"/>
                <a:gd name="T45" fmla="*/ 445394789 h 2752"/>
                <a:gd name="T46" fmla="*/ 2147483646 w 4960"/>
                <a:gd name="T47" fmla="*/ 423667893 h 2752"/>
                <a:gd name="T48" fmla="*/ 2147483646 w 4960"/>
                <a:gd name="T49" fmla="*/ 401940996 h 2752"/>
                <a:gd name="T50" fmla="*/ 2147483646 w 4960"/>
                <a:gd name="T51" fmla="*/ 374782375 h 2752"/>
                <a:gd name="T52" fmla="*/ 2147483646 w 4960"/>
                <a:gd name="T53" fmla="*/ 347625402 h 2752"/>
                <a:gd name="T54" fmla="*/ 2147483646 w 4960"/>
                <a:gd name="T55" fmla="*/ 315035058 h 2752"/>
                <a:gd name="T56" fmla="*/ 2147483646 w 4960"/>
                <a:gd name="T57" fmla="*/ 282444713 h 2752"/>
                <a:gd name="T58" fmla="*/ 1814167891 w 4960"/>
                <a:gd name="T59" fmla="*/ 211833946 h 2752"/>
                <a:gd name="T60" fmla="*/ 1189529488 w 4960"/>
                <a:gd name="T61" fmla="*/ 146654904 h 2752"/>
                <a:gd name="T62" fmla="*/ 689819095 w 4960"/>
                <a:gd name="T63" fmla="*/ 92337663 h 2752"/>
                <a:gd name="T64" fmla="*/ 315035064 w 4960"/>
                <a:gd name="T65" fmla="*/ 43453793 h 2752"/>
                <a:gd name="T66" fmla="*/ 0 w 4960"/>
                <a:gd name="T67" fmla="*/ 0 h 2752"/>
                <a:gd name="T68" fmla="*/ 0 w 4960"/>
                <a:gd name="T69" fmla="*/ 0 h 275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960" h="2752">
                  <a:moveTo>
                    <a:pt x="0" y="0"/>
                  </a:moveTo>
                  <a:lnTo>
                    <a:pt x="0" y="324"/>
                  </a:lnTo>
                  <a:lnTo>
                    <a:pt x="0" y="1992"/>
                  </a:lnTo>
                  <a:lnTo>
                    <a:pt x="0" y="2752"/>
                  </a:lnTo>
                  <a:lnTo>
                    <a:pt x="4960" y="2752"/>
                  </a:lnTo>
                  <a:lnTo>
                    <a:pt x="4960" y="1992"/>
                  </a:lnTo>
                  <a:lnTo>
                    <a:pt x="4960" y="324"/>
                  </a:lnTo>
                  <a:lnTo>
                    <a:pt x="4960" y="0"/>
                  </a:lnTo>
                  <a:lnTo>
                    <a:pt x="4734" y="34"/>
                  </a:lnTo>
                  <a:lnTo>
                    <a:pt x="4510" y="64"/>
                  </a:lnTo>
                  <a:lnTo>
                    <a:pt x="4284" y="90"/>
                  </a:lnTo>
                  <a:lnTo>
                    <a:pt x="4060" y="114"/>
                  </a:lnTo>
                  <a:lnTo>
                    <a:pt x="3836" y="132"/>
                  </a:lnTo>
                  <a:lnTo>
                    <a:pt x="3614" y="146"/>
                  </a:lnTo>
                  <a:lnTo>
                    <a:pt x="3392" y="158"/>
                  </a:lnTo>
                  <a:lnTo>
                    <a:pt x="3174" y="166"/>
                  </a:lnTo>
                  <a:lnTo>
                    <a:pt x="2960" y="172"/>
                  </a:lnTo>
                  <a:lnTo>
                    <a:pt x="2748" y="174"/>
                  </a:lnTo>
                  <a:lnTo>
                    <a:pt x="2542" y="174"/>
                  </a:lnTo>
                  <a:lnTo>
                    <a:pt x="2338" y="174"/>
                  </a:lnTo>
                  <a:lnTo>
                    <a:pt x="2140" y="170"/>
                  </a:lnTo>
                  <a:lnTo>
                    <a:pt x="1948" y="164"/>
                  </a:lnTo>
                  <a:lnTo>
                    <a:pt x="1762" y="156"/>
                  </a:lnTo>
                  <a:lnTo>
                    <a:pt x="1582" y="148"/>
                  </a:lnTo>
                  <a:lnTo>
                    <a:pt x="1410" y="138"/>
                  </a:lnTo>
                  <a:lnTo>
                    <a:pt x="1244" y="128"/>
                  </a:lnTo>
                  <a:lnTo>
                    <a:pt x="1088" y="116"/>
                  </a:lnTo>
                  <a:lnTo>
                    <a:pt x="938" y="104"/>
                  </a:lnTo>
                  <a:lnTo>
                    <a:pt x="668" y="78"/>
                  </a:lnTo>
                  <a:lnTo>
                    <a:pt x="438" y="54"/>
                  </a:lnTo>
                  <a:lnTo>
                    <a:pt x="254" y="34"/>
                  </a:lnTo>
                  <a:lnTo>
                    <a:pt x="116" y="16"/>
                  </a:lnTo>
                  <a:lnTo>
                    <a:pt x="0"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sp>
          <p:nvSpPr>
            <p:cNvPr id="1053" name="Freeform 5"/>
            <p:cNvSpPr>
              <a:spLocks noEditPoints="1"/>
            </p:cNvSpPr>
            <p:nvPr/>
          </p:nvSpPr>
          <p:spPr bwMode="gray">
            <a:xfrm>
              <a:off x="0" y="0"/>
              <a:ext cx="9144000" cy="6858000"/>
            </a:xfrm>
            <a:custGeom>
              <a:avLst/>
              <a:gdLst>
                <a:gd name="T0" fmla="*/ 0 w 5760"/>
                <a:gd name="T1" fmla="*/ 0 h 4320"/>
                <a:gd name="T2" fmla="*/ 0 w 5760"/>
                <a:gd name="T3" fmla="*/ 2147483646 h 4320"/>
                <a:gd name="T4" fmla="*/ 2147483646 w 5760"/>
                <a:gd name="T5" fmla="*/ 2147483646 h 4320"/>
                <a:gd name="T6" fmla="*/ 2147483646 w 5760"/>
                <a:gd name="T7" fmla="*/ 0 h 4320"/>
                <a:gd name="T8" fmla="*/ 0 w 5760"/>
                <a:gd name="T9" fmla="*/ 0 h 4320"/>
                <a:gd name="T10" fmla="*/ 2147483646 w 5760"/>
                <a:gd name="T11" fmla="*/ 2147483646 h 4320"/>
                <a:gd name="T12" fmla="*/ 816530625 w 5760"/>
                <a:gd name="T13" fmla="*/ 2147483646 h 4320"/>
                <a:gd name="T14" fmla="*/ 816530625 w 5760"/>
                <a:gd name="T15" fmla="*/ 816530625 h 4320"/>
                <a:gd name="T16" fmla="*/ 2147483646 w 5760"/>
                <a:gd name="T17" fmla="*/ 816530625 h 4320"/>
                <a:gd name="T18" fmla="*/ 2147483646 w 5760"/>
                <a:gd name="T19" fmla="*/ 2147483646 h 432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5760" h="4320">
                  <a:moveTo>
                    <a:pt x="0" y="0"/>
                  </a:moveTo>
                  <a:lnTo>
                    <a:pt x="0" y="4320"/>
                  </a:lnTo>
                  <a:lnTo>
                    <a:pt x="5760" y="4320"/>
                  </a:lnTo>
                  <a:lnTo>
                    <a:pt x="5760" y="0"/>
                  </a:lnTo>
                  <a:lnTo>
                    <a:pt x="0" y="0"/>
                  </a:lnTo>
                  <a:close/>
                  <a:moveTo>
                    <a:pt x="5444" y="4004"/>
                  </a:moveTo>
                  <a:lnTo>
                    <a:pt x="324" y="4004"/>
                  </a:lnTo>
                  <a:lnTo>
                    <a:pt x="324" y="324"/>
                  </a:lnTo>
                  <a:lnTo>
                    <a:pt x="5444" y="324"/>
                  </a:lnTo>
                  <a:lnTo>
                    <a:pt x="5444" y="40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sz="1800"/>
            </a:p>
          </p:txBody>
        </p:sp>
      </p:grpSp>
      <p:sp>
        <p:nvSpPr>
          <p:cNvPr id="1027" name="Title Placeholder 1"/>
          <p:cNvSpPr>
            <a:spLocks noGrp="1"/>
          </p:cNvSpPr>
          <p:nvPr>
            <p:ph type="title"/>
          </p:nvPr>
        </p:nvSpPr>
        <p:spPr bwMode="gray">
          <a:xfrm>
            <a:off x="1155700" y="927101"/>
            <a:ext cx="8460317" cy="70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Text Placeholder 2"/>
          <p:cNvSpPr>
            <a:spLocks noGrp="1"/>
          </p:cNvSpPr>
          <p:nvPr>
            <p:ph type="body" idx="1"/>
          </p:nvPr>
        </p:nvSpPr>
        <p:spPr bwMode="auto">
          <a:xfrm>
            <a:off x="1151468" y="2489200"/>
            <a:ext cx="8462433"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10098617" y="6365875"/>
            <a:ext cx="1320800" cy="228600"/>
          </a:xfrm>
          <a:prstGeom prst="rect">
            <a:avLst/>
          </a:prstGeom>
        </p:spPr>
        <p:txBody>
          <a:bodyPr vert="horz" lIns="91440" tIns="45720" rIns="91440" bIns="45720" rtlCol="0" anchor="b"/>
          <a:lstStyle>
            <a:lvl1pPr algn="r" eaLnBrk="1" fontAlgn="auto" hangingPunct="1">
              <a:spcBef>
                <a:spcPts val="0"/>
              </a:spcBef>
              <a:spcAft>
                <a:spcPts val="0"/>
              </a:spcAft>
              <a:defRPr sz="900" b="1" i="0">
                <a:solidFill>
                  <a:schemeClr val="accent1"/>
                </a:solidFill>
                <a:latin typeface="+mn-lt"/>
              </a:defRPr>
            </a:lvl1pPr>
          </a:lstStyle>
          <a:p>
            <a:pPr>
              <a:defRPr/>
            </a:pPr>
            <a:endParaRPr lang="en-US" altLang="fa-IR"/>
          </a:p>
        </p:txBody>
      </p:sp>
      <p:sp>
        <p:nvSpPr>
          <p:cNvPr id="5" name="Footer Placeholder 4"/>
          <p:cNvSpPr>
            <a:spLocks noGrp="1"/>
          </p:cNvSpPr>
          <p:nvPr>
            <p:ph type="ftr" sz="quarter" idx="3"/>
          </p:nvPr>
        </p:nvSpPr>
        <p:spPr>
          <a:xfrm>
            <a:off x="787400" y="6365875"/>
            <a:ext cx="5147733" cy="228600"/>
          </a:xfrm>
          <a:prstGeom prst="rect">
            <a:avLst/>
          </a:prstGeom>
        </p:spPr>
        <p:txBody>
          <a:bodyPr vert="horz" lIns="91440" tIns="45720" rIns="91440" bIns="45720" rtlCol="0" anchor="b"/>
          <a:lstStyle>
            <a:lvl1pPr algn="l" eaLnBrk="1" fontAlgn="auto" hangingPunct="1">
              <a:spcBef>
                <a:spcPts val="0"/>
              </a:spcBef>
              <a:spcAft>
                <a:spcPts val="0"/>
              </a:spcAft>
              <a:defRPr sz="900" b="1" i="0">
                <a:solidFill>
                  <a:schemeClr val="accent1"/>
                </a:solidFill>
                <a:latin typeface="+mn-lt"/>
              </a:defRPr>
            </a:lvl1pPr>
          </a:lstStyle>
          <a:p>
            <a:pPr>
              <a:defRPr/>
            </a:pPr>
            <a:endParaRPr lang="en-US" altLang="fa-IR"/>
          </a:p>
        </p:txBody>
      </p:sp>
      <p:sp>
        <p:nvSpPr>
          <p:cNvPr id="26" name="Rectangle 25"/>
          <p:cNvSpPr/>
          <p:nvPr/>
        </p:nvSpPr>
        <p:spPr>
          <a:xfrm>
            <a:off x="10327217" y="0"/>
            <a:ext cx="9144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8" name="Slide Number Placeholder 5"/>
          <p:cNvSpPr>
            <a:spLocks noGrp="1"/>
          </p:cNvSpPr>
          <p:nvPr>
            <p:ph type="sldNum" sz="quarter" idx="4"/>
          </p:nvPr>
        </p:nvSpPr>
        <p:spPr bwMode="gray">
          <a:xfrm>
            <a:off x="10238318" y="295275"/>
            <a:ext cx="1054100" cy="768350"/>
          </a:xfrm>
          <a:prstGeom prst="rect">
            <a:avLst/>
          </a:prstGeom>
        </p:spPr>
        <p:txBody>
          <a:bodyPr anchor="b"/>
          <a:lstStyle>
            <a:lvl1pPr algn="ctr" eaLnBrk="1" fontAlgn="auto" hangingPunct="1">
              <a:spcBef>
                <a:spcPts val="0"/>
              </a:spcBef>
              <a:spcAft>
                <a:spcPts val="0"/>
              </a:spcAft>
              <a:defRPr sz="2800">
                <a:solidFill>
                  <a:schemeClr val="bg1"/>
                </a:solidFill>
                <a:latin typeface="+mn-lt"/>
              </a:defRPr>
            </a:lvl1pPr>
          </a:lstStyle>
          <a:p>
            <a:pPr>
              <a:defRPr/>
            </a:pPr>
            <a:fld id="{7BCF767F-A907-44B5-BCC9-03BFA9213953}" type="slidenum">
              <a:rPr lang="en-US" altLang="fa-IR"/>
              <a:pPr>
                <a:defRPr/>
              </a:pPr>
              <a:t>‹#›</a:t>
            </a:fld>
            <a:endParaRPr lang="en-US" altLang="fa-IR"/>
          </a:p>
        </p:txBody>
      </p:sp>
    </p:spTree>
    <p:extLst>
      <p:ext uri="{BB962C8B-B14F-4D97-AF65-F5344CB8AC3E}">
        <p14:creationId xmlns:p14="http://schemas.microsoft.com/office/powerpoint/2010/main" val="37880523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0" fontAlgn="base" hangingPunct="0">
        <a:spcBef>
          <a:spcPct val="0"/>
        </a:spcBef>
        <a:spcAft>
          <a:spcPct val="0"/>
        </a:spcAft>
        <a:defRPr sz="3200" kern="1200">
          <a:solidFill>
            <a:schemeClr val="bg1"/>
          </a:solidFill>
          <a:latin typeface="+mj-lt"/>
          <a:ea typeface="+mj-ea"/>
          <a:cs typeface="+mj-cs"/>
        </a:defRPr>
      </a:lvl1pPr>
      <a:lvl2pPr algn="l" defTabSz="457200" rtl="0" eaLnBrk="0" fontAlgn="base" hangingPunct="0">
        <a:spcBef>
          <a:spcPct val="0"/>
        </a:spcBef>
        <a:spcAft>
          <a:spcPct val="0"/>
        </a:spcAft>
        <a:defRPr sz="3200">
          <a:solidFill>
            <a:schemeClr val="bg1"/>
          </a:solidFill>
          <a:latin typeface="Century Gothic" panose="020B0502020202020204" pitchFamily="34" charset="0"/>
        </a:defRPr>
      </a:lvl2pPr>
      <a:lvl3pPr algn="l" defTabSz="457200" rtl="0" eaLnBrk="0" fontAlgn="base" hangingPunct="0">
        <a:spcBef>
          <a:spcPct val="0"/>
        </a:spcBef>
        <a:spcAft>
          <a:spcPct val="0"/>
        </a:spcAft>
        <a:defRPr sz="3200">
          <a:solidFill>
            <a:schemeClr val="bg1"/>
          </a:solidFill>
          <a:latin typeface="Century Gothic" panose="020B0502020202020204" pitchFamily="34" charset="0"/>
        </a:defRPr>
      </a:lvl3pPr>
      <a:lvl4pPr algn="l" defTabSz="457200" rtl="0" eaLnBrk="0" fontAlgn="base" hangingPunct="0">
        <a:spcBef>
          <a:spcPct val="0"/>
        </a:spcBef>
        <a:spcAft>
          <a:spcPct val="0"/>
        </a:spcAft>
        <a:defRPr sz="3200">
          <a:solidFill>
            <a:schemeClr val="bg1"/>
          </a:solidFill>
          <a:latin typeface="Century Gothic" panose="020B0502020202020204" pitchFamily="34" charset="0"/>
        </a:defRPr>
      </a:lvl4pPr>
      <a:lvl5pPr algn="l" defTabSz="457200" rtl="0" eaLnBrk="0" fontAlgn="base" hangingPunct="0">
        <a:spcBef>
          <a:spcPct val="0"/>
        </a:spcBef>
        <a:spcAft>
          <a:spcPct val="0"/>
        </a:spcAft>
        <a:defRPr sz="3200">
          <a:solidFill>
            <a:schemeClr val="bg1"/>
          </a:solidFill>
          <a:latin typeface="Century Gothic" panose="020B0502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0" fontAlgn="base" hangingPunct="0">
        <a:spcBef>
          <a:spcPts val="1000"/>
        </a:spcBef>
        <a:spcAft>
          <a:spcPct val="0"/>
        </a:spcAft>
        <a:buClr>
          <a:schemeClr val="accent1"/>
        </a:buClr>
        <a:buSzPct val="80000"/>
        <a:buFont typeface="Wingdings 3" panose="05040102010807070707" pitchFamily="18" charset="2"/>
        <a:buChar char=""/>
        <a:defRPr kern="1200">
          <a:solidFill>
            <a:srgbClr val="404040"/>
          </a:solidFill>
          <a:latin typeface="+mn-lt"/>
          <a:ea typeface="+mn-ea"/>
          <a:cs typeface="+mn-cs"/>
        </a:defRPr>
      </a:lvl1pPr>
      <a:lvl2pPr marL="685800" indent="-282575"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600" kern="1200">
          <a:solidFill>
            <a:srgbClr val="404040"/>
          </a:solidFill>
          <a:latin typeface="+mn-lt"/>
          <a:ea typeface="+mn-ea"/>
          <a:cs typeface="+mn-cs"/>
        </a:defRPr>
      </a:lvl2pPr>
      <a:lvl3pPr marL="958850"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400" kern="1200">
          <a:solidFill>
            <a:srgbClr val="404040"/>
          </a:solidFill>
          <a:latin typeface="+mn-lt"/>
          <a:ea typeface="+mn-ea"/>
          <a:cs typeface="+mn-cs"/>
        </a:defRPr>
      </a:lvl3pPr>
      <a:lvl4pPr marL="1233488"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4pPr>
      <a:lvl5pPr marL="1508125" indent="-228600" algn="l" defTabSz="457200" rtl="0" eaLnBrk="0" fontAlgn="base" hangingPunct="0">
        <a:spcBef>
          <a:spcPts val="1000"/>
        </a:spcBef>
        <a:spcAft>
          <a:spcPct val="0"/>
        </a:spcAft>
        <a:buClr>
          <a:schemeClr val="accent1"/>
        </a:buClr>
        <a:buSzPct val="80000"/>
        <a:buFont typeface="Wingdings 3" panose="05040102010807070707" pitchFamily="18" charset="2"/>
        <a:buChar char=""/>
        <a:defRPr sz="1200" kern="1200">
          <a:solidFill>
            <a:srgbClr val="404040"/>
          </a:solidFill>
          <a:latin typeface="+mn-lt"/>
          <a:ea typeface="+mn-ea"/>
          <a:cs typeface="+mn-cs"/>
        </a:defRPr>
      </a:lvl5pPr>
      <a:lvl6pPr marL="18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0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225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24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39700" y="152400"/>
            <a:ext cx="8534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fa-IR" smtClean="0"/>
              <a:t>Click to edit Master title style</a:t>
            </a:r>
          </a:p>
        </p:txBody>
      </p:sp>
      <p:sp>
        <p:nvSpPr>
          <p:cNvPr id="2051" name="Rectangle 3"/>
          <p:cNvSpPr>
            <a:spLocks noGrp="1" noChangeArrowheads="1"/>
          </p:cNvSpPr>
          <p:nvPr>
            <p:ph type="body" idx="1"/>
          </p:nvPr>
        </p:nvSpPr>
        <p:spPr bwMode="auto">
          <a:xfrm>
            <a:off x="508000" y="1738313"/>
            <a:ext cx="11176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fa-IR" smtClean="0"/>
              <a:t>Click to edit Master text styles</a:t>
            </a:r>
          </a:p>
          <a:p>
            <a:pPr lvl="1"/>
            <a:r>
              <a:rPr lang="en-US" altLang="fa-IR" smtClean="0"/>
              <a:t>Second level</a:t>
            </a:r>
          </a:p>
          <a:p>
            <a:pPr lvl="2"/>
            <a:r>
              <a:rPr lang="en-US" altLang="fa-IR" smtClean="0"/>
              <a:t>Third level</a:t>
            </a:r>
          </a:p>
          <a:p>
            <a:pPr lvl="3"/>
            <a:r>
              <a:rPr lang="en-US" altLang="fa-IR" smtClean="0"/>
              <a:t>Fourth level</a:t>
            </a:r>
          </a:p>
          <a:p>
            <a:pPr lvl="4"/>
            <a:r>
              <a:rPr lang="en-US" altLang="fa-IR" smtClean="0"/>
              <a:t>Fifth level</a:t>
            </a:r>
          </a:p>
        </p:txBody>
      </p:sp>
      <p:sp>
        <p:nvSpPr>
          <p:cNvPr id="1028" name="Rectangle 4"/>
          <p:cNvSpPr>
            <a:spLocks noGrp="1" noChangeArrowheads="1"/>
          </p:cNvSpPr>
          <p:nvPr>
            <p:ph type="dt" sz="half" idx="2"/>
          </p:nvPr>
        </p:nvSpPr>
        <p:spPr bwMode="auto">
          <a:xfrm>
            <a:off x="158751" y="6400801"/>
            <a:ext cx="28448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400801"/>
            <a:ext cx="38608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9245600" y="6400801"/>
            <a:ext cx="2844800" cy="3968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59C17261-7F58-4BEC-BCCC-ABC2E5F65CD9}" type="slidenum">
              <a:rPr lang="en-US" altLang="fa-IR"/>
              <a:pPr>
                <a:defRPr/>
              </a:pPr>
              <a:t>‹#›</a:t>
            </a:fld>
            <a:endParaRPr lang="en-US" altLang="fa-IR"/>
          </a:p>
        </p:txBody>
      </p:sp>
    </p:spTree>
    <p:extLst>
      <p:ext uri="{BB962C8B-B14F-4D97-AF65-F5344CB8AC3E}">
        <p14:creationId xmlns:p14="http://schemas.microsoft.com/office/powerpoint/2010/main" val="140249039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Arial" charset="0"/>
          <a:cs typeface="Arial" charset="0"/>
        </a:defRPr>
      </a:lvl2pPr>
      <a:lvl3pPr algn="l" rtl="0" eaLnBrk="0" fontAlgn="base" hangingPunct="0">
        <a:spcBef>
          <a:spcPct val="0"/>
        </a:spcBef>
        <a:spcAft>
          <a:spcPct val="0"/>
        </a:spcAft>
        <a:defRPr sz="3200">
          <a:solidFill>
            <a:schemeClr val="tx1"/>
          </a:solidFill>
          <a:latin typeface="Arial" charset="0"/>
          <a:cs typeface="Arial" charset="0"/>
        </a:defRPr>
      </a:lvl3pPr>
      <a:lvl4pPr algn="l" rtl="0" eaLnBrk="0" fontAlgn="base" hangingPunct="0">
        <a:spcBef>
          <a:spcPct val="0"/>
        </a:spcBef>
        <a:spcAft>
          <a:spcPct val="0"/>
        </a:spcAft>
        <a:defRPr sz="3200">
          <a:solidFill>
            <a:schemeClr val="tx1"/>
          </a:solidFill>
          <a:latin typeface="Arial" charset="0"/>
          <a:cs typeface="Arial" charset="0"/>
        </a:defRPr>
      </a:lvl4pPr>
      <a:lvl5pPr algn="l" rtl="0" eaLnBrk="0" fontAlgn="base" hangingPunct="0">
        <a:spcBef>
          <a:spcPct val="0"/>
        </a:spcBef>
        <a:spcAft>
          <a:spcPct val="0"/>
        </a:spcAft>
        <a:defRPr sz="3200">
          <a:solidFill>
            <a:schemeClr val="tx1"/>
          </a:solidFill>
          <a:latin typeface="Arial" charset="0"/>
          <a:cs typeface="Arial" charset="0"/>
        </a:defRPr>
      </a:lvl5pPr>
      <a:lvl6pPr marL="457200" algn="l" rtl="0" fontAlgn="base">
        <a:spcBef>
          <a:spcPct val="0"/>
        </a:spcBef>
        <a:spcAft>
          <a:spcPct val="0"/>
        </a:spcAft>
        <a:defRPr sz="3200">
          <a:solidFill>
            <a:schemeClr val="tx1"/>
          </a:solidFill>
          <a:latin typeface="Arial" charset="0"/>
          <a:cs typeface="Arial" charset="0"/>
        </a:defRPr>
      </a:lvl6pPr>
      <a:lvl7pPr marL="914400" algn="l" rtl="0" fontAlgn="base">
        <a:spcBef>
          <a:spcPct val="0"/>
        </a:spcBef>
        <a:spcAft>
          <a:spcPct val="0"/>
        </a:spcAft>
        <a:defRPr sz="3200">
          <a:solidFill>
            <a:schemeClr val="tx1"/>
          </a:solidFill>
          <a:latin typeface="Arial" charset="0"/>
          <a:cs typeface="Arial" charset="0"/>
        </a:defRPr>
      </a:lvl7pPr>
      <a:lvl8pPr marL="1371600" algn="l" rtl="0" fontAlgn="base">
        <a:spcBef>
          <a:spcPct val="0"/>
        </a:spcBef>
        <a:spcAft>
          <a:spcPct val="0"/>
        </a:spcAft>
        <a:defRPr sz="3200">
          <a:solidFill>
            <a:schemeClr val="tx1"/>
          </a:solidFill>
          <a:latin typeface="Arial" charset="0"/>
          <a:cs typeface="Arial" charset="0"/>
        </a:defRPr>
      </a:lvl8pPr>
      <a:lvl9pPr marL="1828800" algn="l" rtl="0" fontAlgn="base">
        <a:spcBef>
          <a:spcPct val="0"/>
        </a:spcBef>
        <a:spcAft>
          <a:spcPct val="0"/>
        </a:spcAft>
        <a:defRPr sz="3200">
          <a:solidFill>
            <a:schemeClr val="tx1"/>
          </a:solidFill>
          <a:latin typeface="Arial" charset="0"/>
          <a:cs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cs typeface="+mn-cs"/>
        </a:defRPr>
      </a:lvl2pPr>
      <a:lvl3pPr marL="1143000" indent="-228600" algn="l" rtl="0" eaLnBrk="0" fontAlgn="base" hangingPunct="0">
        <a:spcBef>
          <a:spcPct val="20000"/>
        </a:spcBef>
        <a:spcAft>
          <a:spcPct val="0"/>
        </a:spcAft>
        <a:buChar char="•"/>
        <a:defRPr sz="20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a:solidFill>
            <a:schemeClr val="tx1"/>
          </a:solidFill>
          <a:latin typeface="+mn-lt"/>
          <a:cs typeface="+mn-cs"/>
        </a:defRPr>
      </a:lvl6pPr>
      <a:lvl7pPr marL="2971800" indent="-228600" algn="l" rtl="0" fontAlgn="base">
        <a:spcBef>
          <a:spcPct val="20000"/>
        </a:spcBef>
        <a:spcAft>
          <a:spcPct val="0"/>
        </a:spcAft>
        <a:buChar char="»"/>
        <a:defRPr>
          <a:solidFill>
            <a:schemeClr val="tx1"/>
          </a:solidFill>
          <a:latin typeface="+mn-lt"/>
          <a:cs typeface="+mn-cs"/>
        </a:defRPr>
      </a:lvl7pPr>
      <a:lvl8pPr marL="3429000" indent="-228600" algn="l" rtl="0" fontAlgn="base">
        <a:spcBef>
          <a:spcPct val="20000"/>
        </a:spcBef>
        <a:spcAft>
          <a:spcPct val="0"/>
        </a:spcAft>
        <a:buChar char="»"/>
        <a:defRPr>
          <a:solidFill>
            <a:schemeClr val="tx1"/>
          </a:solidFill>
          <a:latin typeface="+mn-lt"/>
          <a:cs typeface="+mn-cs"/>
        </a:defRPr>
      </a:lvl8pPr>
      <a:lvl9pPr marL="3886200" indent="-228600" algn="l" rtl="0" fontAlgn="base">
        <a:spcBef>
          <a:spcPct val="20000"/>
        </a:spcBef>
        <a:spcAft>
          <a:spcPct val="0"/>
        </a:spcAft>
        <a:buChar char="»"/>
        <a:defRPr>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eaLnBrk="0" fontAlgn="base" hangingPunct="0">
              <a:spcBef>
                <a:spcPct val="0"/>
              </a:spcBef>
              <a:spcAft>
                <a:spcPct val="0"/>
              </a:spcAft>
              <a:defRPr/>
            </a:pPr>
            <a:endParaRPr lang="en-US" altLang="fa-IR">
              <a:solidFill>
                <a:prstClr val="black">
                  <a:tint val="75000"/>
                </a:prstClr>
              </a:solidFill>
              <a:latin typeface="Arial" panose="020B0604020202020204" pitchFamily="34" charset="0"/>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eaLnBrk="0" fontAlgn="base" hangingPunct="0">
              <a:spcBef>
                <a:spcPct val="0"/>
              </a:spcBef>
              <a:spcAft>
                <a:spcPct val="0"/>
              </a:spcAft>
              <a:defRPr/>
            </a:pPr>
            <a:endParaRPr lang="en-US" altLang="fa-IR">
              <a:solidFill>
                <a:prstClr val="black">
                  <a:tint val="75000"/>
                </a:prstClr>
              </a:solidFill>
              <a:latin typeface="Arial" panose="020B0604020202020204" pitchFamily="34" charset="0"/>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eaLnBrk="0" fontAlgn="base" hangingPunct="0">
              <a:spcBef>
                <a:spcPct val="0"/>
              </a:spcBef>
              <a:spcAft>
                <a:spcPct val="0"/>
              </a:spcAft>
              <a:defRPr/>
            </a:pPr>
            <a:fld id="{8BB5104D-D9B3-4D8E-BB3B-9D20BFCD7EF7}" type="slidenum">
              <a:rPr lang="en-US" altLang="fa-IR" smtClean="0">
                <a:solidFill>
                  <a:prstClr val="black">
                    <a:tint val="75000"/>
                  </a:prstClr>
                </a:solidFill>
                <a:latin typeface="Arial" panose="020B0604020202020204" pitchFamily="34" charset="0"/>
              </a:rPr>
              <a:pPr eaLnBrk="0" fontAlgn="base" hangingPunct="0">
                <a:spcBef>
                  <a:spcPct val="0"/>
                </a:spcBef>
                <a:spcAft>
                  <a:spcPct val="0"/>
                </a:spcAft>
                <a:defRPr/>
              </a:pPr>
              <a:t>‹#›</a:t>
            </a:fld>
            <a:endParaRPr lang="en-US" altLang="fa-IR">
              <a:solidFill>
                <a:prstClr val="black">
                  <a:tint val="75000"/>
                </a:prstClr>
              </a:solidFill>
              <a:latin typeface="Arial" panose="020B0604020202020204" pitchFamily="34" charset="0"/>
            </a:endParaRPr>
          </a:p>
        </p:txBody>
      </p:sp>
    </p:spTree>
    <p:extLst>
      <p:ext uri="{BB962C8B-B14F-4D97-AF65-F5344CB8AC3E}">
        <p14:creationId xmlns:p14="http://schemas.microsoft.com/office/powerpoint/2010/main" val="702944756"/>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a-I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8.wmf"/><Relationship Id="rId4" Type="http://schemas.openxmlformats.org/officeDocument/2006/relationships/image" Target="../media/image17.wmf"/></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ctrTitle"/>
          </p:nvPr>
        </p:nvSpPr>
        <p:spPr>
          <a:xfrm>
            <a:off x="2209800" y="914400"/>
            <a:ext cx="7772400" cy="990600"/>
          </a:xfrm>
        </p:spPr>
        <p:txBody>
          <a:bodyPr/>
          <a:lstStyle/>
          <a:p>
            <a:pPr eaLnBrk="1" hangingPunct="1"/>
            <a:r>
              <a:rPr lang="fa-IR" altLang="fa-IR" b="1" smtClean="0">
                <a:latin typeface="Comic Sans MS" panose="030F0702030302020204" pitchFamily="66" charset="0"/>
              </a:rPr>
              <a:t>مدیریت بر مبنای هدف</a:t>
            </a:r>
            <a:endParaRPr lang="en-US" altLang="fa-IR" b="1" smtClean="0">
              <a:latin typeface="Comic Sans MS" panose="030F0702030302020204" pitchFamily="66" charset="0"/>
            </a:endParaRPr>
          </a:p>
        </p:txBody>
      </p:sp>
      <p:sp>
        <p:nvSpPr>
          <p:cNvPr id="99331" name="Subtitle 1"/>
          <p:cNvSpPr>
            <a:spLocks noGrp="1"/>
          </p:cNvSpPr>
          <p:nvPr>
            <p:ph type="subTitle" idx="1"/>
          </p:nvPr>
        </p:nvSpPr>
        <p:spPr>
          <a:xfrm>
            <a:off x="247650" y="1943100"/>
            <a:ext cx="2838450" cy="838200"/>
          </a:xfrm>
        </p:spPr>
        <p:txBody>
          <a:bodyPr/>
          <a:lstStyle/>
          <a:p>
            <a:r>
              <a:rPr lang="fa-IR" altLang="en-US" dirty="0" smtClean="0"/>
              <a:t>دکتر بهزاد کرمی متین</a:t>
            </a:r>
            <a:endParaRPr lang="en-US" altLang="en-US" dirty="0" smtClean="0"/>
          </a:p>
        </p:txBody>
      </p:sp>
    </p:spTree>
    <p:extLst>
      <p:ext uri="{BB962C8B-B14F-4D97-AF65-F5344CB8AC3E}">
        <p14:creationId xmlns:p14="http://schemas.microsoft.com/office/powerpoint/2010/main" val="42886031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4"/>
          <p:cNvSpPr>
            <a:spLocks noChangeArrowheads="1"/>
          </p:cNvSpPr>
          <p:nvPr/>
        </p:nvSpPr>
        <p:spPr bwMode="auto">
          <a:xfrm>
            <a:off x="2438400" y="838200"/>
            <a:ext cx="7772400" cy="1143000"/>
          </a:xfrm>
          <a:prstGeom prst="rect">
            <a:avLst/>
          </a:prstGeom>
          <a:solidFill>
            <a:schemeClr val="accent4">
              <a:lumMod val="60000"/>
              <a:lumOff val="40000"/>
            </a:schemeClr>
          </a:solidFill>
          <a:ln w="9525">
            <a:noFill/>
            <a:miter lim="800000"/>
            <a:headEnd/>
            <a:tailEnd/>
          </a:ln>
          <a:effectLst/>
        </p:spPr>
        <p:txBody>
          <a:bodyPr lIns="92075" tIns="46038" rIns="92075" bIns="46038" anchor="b"/>
          <a:lstStyle/>
          <a:p>
            <a:pPr algn="ctr" fontAlgn="base">
              <a:spcBef>
                <a:spcPct val="0"/>
              </a:spcBef>
              <a:spcAft>
                <a:spcPct val="0"/>
              </a:spcAft>
              <a:defRPr/>
            </a:pPr>
            <a:r>
              <a:rPr lang="fa-IR" sz="3200" b="1" dirty="0">
                <a:solidFill>
                  <a:srgbClr val="323232"/>
                </a:solidFill>
                <a:effectLst>
                  <a:outerShdw blurRad="38100" dist="38100" dir="2700000" algn="tl">
                    <a:srgbClr val="000000"/>
                  </a:outerShdw>
                </a:effectLst>
                <a:latin typeface="Arial" charset="0"/>
                <a:cs typeface="Arial" panose="020B0604020202020204" pitchFamily="34" charset="0"/>
              </a:rPr>
              <a:t> </a:t>
            </a:r>
          </a:p>
          <a:p>
            <a:pPr algn="ctr" fontAlgn="base">
              <a:spcBef>
                <a:spcPct val="0"/>
              </a:spcBef>
              <a:spcAft>
                <a:spcPct val="0"/>
              </a:spcAft>
              <a:defRPr/>
            </a:pPr>
            <a:endParaRPr lang="fa-IR" sz="3200" b="1" dirty="0">
              <a:solidFill>
                <a:srgbClr val="323232"/>
              </a:solidFill>
              <a:effectLst>
                <a:outerShdw blurRad="38100" dist="38100" dir="2700000" algn="tl">
                  <a:srgbClr val="000000"/>
                </a:outerShdw>
              </a:effectLst>
              <a:latin typeface="Arial" charset="0"/>
              <a:cs typeface="Arial" panose="020B0604020202020204" pitchFamily="34" charset="0"/>
            </a:endParaRPr>
          </a:p>
          <a:p>
            <a:pPr algn="ctr" fontAlgn="base">
              <a:spcBef>
                <a:spcPct val="0"/>
              </a:spcBef>
              <a:spcAft>
                <a:spcPct val="0"/>
              </a:spcAft>
              <a:defRPr/>
            </a:pPr>
            <a:r>
              <a:rPr lang="fa-IR" sz="3200" b="1" dirty="0">
                <a:solidFill>
                  <a:srgbClr val="323232"/>
                </a:solidFill>
                <a:latin typeface="Arial" charset="0"/>
                <a:cs typeface="Arial" panose="020B0604020202020204" pitchFamily="34" charset="0"/>
              </a:rPr>
              <a:t> </a:t>
            </a:r>
          </a:p>
          <a:p>
            <a:pPr algn="ctr" fontAlgn="base">
              <a:spcBef>
                <a:spcPct val="0"/>
              </a:spcBef>
              <a:spcAft>
                <a:spcPct val="0"/>
              </a:spcAft>
              <a:defRPr/>
            </a:pPr>
            <a:endParaRPr lang="fa-IR" sz="3200" b="1" dirty="0">
              <a:solidFill>
                <a:srgbClr val="323232"/>
              </a:solidFill>
              <a:latin typeface="Arial" charset="0"/>
              <a:cs typeface="Arial" panose="020B0604020202020204" pitchFamily="34" charset="0"/>
            </a:endParaRPr>
          </a:p>
          <a:p>
            <a:pPr algn="ctr" fontAlgn="base">
              <a:spcBef>
                <a:spcPct val="0"/>
              </a:spcBef>
              <a:spcAft>
                <a:spcPct val="0"/>
              </a:spcAft>
              <a:defRPr/>
            </a:pPr>
            <a:r>
              <a:rPr lang="en-US" sz="3200" b="1" dirty="0">
                <a:solidFill>
                  <a:srgbClr val="323232"/>
                </a:solidFill>
                <a:latin typeface="Arial" charset="0"/>
                <a:cs typeface="Arial" charset="0"/>
              </a:rPr>
              <a:t>MBO</a:t>
            </a:r>
            <a:r>
              <a:rPr lang="fa-IR" sz="3200" b="1" dirty="0">
                <a:solidFill>
                  <a:srgbClr val="323232"/>
                </a:solidFill>
                <a:latin typeface="Arial" charset="0"/>
                <a:cs typeface="Arial" panose="020B0604020202020204" pitchFamily="34" charset="0"/>
              </a:rPr>
              <a:t> نقاط قوت </a:t>
            </a:r>
            <a:endParaRPr lang="en-US" sz="3200" b="1" dirty="0">
              <a:solidFill>
                <a:srgbClr val="323232"/>
              </a:solidFill>
              <a:latin typeface="Arial" charset="0"/>
              <a:cs typeface="Arial" charset="0"/>
            </a:endParaRPr>
          </a:p>
          <a:p>
            <a:pPr algn="ctr" fontAlgn="base">
              <a:spcBef>
                <a:spcPct val="0"/>
              </a:spcBef>
              <a:spcAft>
                <a:spcPct val="0"/>
              </a:spcAft>
              <a:defRPr/>
            </a:pPr>
            <a:r>
              <a:rPr lang="fa-IR" sz="3200" b="1" dirty="0">
                <a:solidFill>
                  <a:srgbClr val="323232"/>
                </a:solidFill>
                <a:effectLst>
                  <a:outerShdw blurRad="38100" dist="38100" dir="2700000" algn="tl">
                    <a:srgbClr val="000000"/>
                  </a:outerShdw>
                </a:effectLst>
                <a:latin typeface="Arial" charset="0"/>
                <a:cs typeface="Arial" panose="020B0604020202020204" pitchFamily="34" charset="0"/>
              </a:rPr>
              <a:t> </a:t>
            </a:r>
            <a:endParaRPr lang="en-US" sz="3200" b="1" dirty="0">
              <a:solidFill>
                <a:srgbClr val="323232"/>
              </a:solidFill>
              <a:effectLst>
                <a:outerShdw blurRad="38100" dist="38100" dir="2700000" algn="tl">
                  <a:srgbClr val="000000"/>
                </a:outerShdw>
              </a:effectLst>
              <a:latin typeface="Arial" charset="0"/>
              <a:cs typeface="Arial" charset="0"/>
            </a:endParaRPr>
          </a:p>
        </p:txBody>
      </p:sp>
      <p:sp>
        <p:nvSpPr>
          <p:cNvPr id="25603" name="Rectangle 5"/>
          <p:cNvSpPr>
            <a:spLocks noChangeArrowheads="1"/>
          </p:cNvSpPr>
          <p:nvPr/>
        </p:nvSpPr>
        <p:spPr bwMode="auto">
          <a:xfrm>
            <a:off x="1866900" y="2729346"/>
            <a:ext cx="7353300" cy="3366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ts val="1000"/>
              </a:spcBef>
              <a:buClr>
                <a:schemeClr val="accent1"/>
              </a:buClr>
              <a:buSzPct val="80000"/>
              <a:buFont typeface="Wingdings 3" panose="05040102010807070707" pitchFamily="18" charset="2"/>
              <a:buChar char=""/>
              <a:defRPr>
                <a:solidFill>
                  <a:srgbClr val="404040"/>
                </a:solidFill>
                <a:latin typeface="Century Gothic" panose="020B0502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Century Gothic" panose="020B0502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Century Gothic" panose="020B0502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Century Gothic" panose="020B0502020202020204" pitchFamily="34" charset="0"/>
              </a:defRPr>
            </a:lvl9pPr>
          </a:lstStyle>
          <a:p>
            <a:pPr marL="0" indent="0" algn="just" rtl="1" fontAlgn="base">
              <a:spcBef>
                <a:spcPct val="20000"/>
              </a:spcBef>
              <a:spcAft>
                <a:spcPct val="0"/>
              </a:spcAft>
              <a:buClr>
                <a:srgbClr val="6B9F25"/>
              </a:buClr>
              <a:buNone/>
            </a:pPr>
            <a:r>
              <a:rPr lang="fa-IR" altLang="fa-IR" sz="2800" dirty="0" smtClean="0">
                <a:solidFill>
                  <a:srgbClr val="000000"/>
                </a:solidFill>
                <a:latin typeface="Arial" panose="020B0604020202020204" pitchFamily="34" charset="0"/>
                <a:cs typeface="Times New Roman" panose="02020603050405020304" pitchFamily="18" charset="0"/>
              </a:rPr>
              <a:t>با اجرای مدیریت بر مبنای هدف:</a:t>
            </a:r>
            <a:endParaRPr lang="en-US" altLang="fa-IR" sz="2800" dirty="0" smtClean="0">
              <a:solidFill>
                <a:srgbClr val="000000"/>
              </a:solidFill>
              <a:latin typeface="Arial" panose="020B0604020202020204" pitchFamily="34" charset="0"/>
              <a:cs typeface="Times New Roman" panose="02020603050405020304" pitchFamily="18" charset="0"/>
            </a:endParaRPr>
          </a:p>
          <a:p>
            <a:pPr algn="just" rtl="1" fontAlgn="base">
              <a:spcBef>
                <a:spcPct val="20000"/>
              </a:spcBef>
              <a:spcAft>
                <a:spcPct val="0"/>
              </a:spcAft>
              <a:buClr>
                <a:srgbClr val="6B9F25"/>
              </a:buClr>
              <a:buFont typeface="Arial" panose="020B0604020202020204" pitchFamily="34" charset="0"/>
              <a:buChar char="►"/>
            </a:pPr>
            <a:endParaRPr lang="en-US" altLang="fa-IR" sz="2800" dirty="0" smtClean="0">
              <a:solidFill>
                <a:srgbClr val="000000"/>
              </a:solidFill>
              <a:latin typeface="Arial" panose="020B0604020202020204" pitchFamily="34" charset="0"/>
              <a:cs typeface="Times New Roman" panose="02020603050405020304" pitchFamily="18" charset="0"/>
            </a:endParaRPr>
          </a:p>
          <a:p>
            <a:pPr algn="just" rtl="1" fontAlgn="base">
              <a:spcBef>
                <a:spcPct val="20000"/>
              </a:spcBef>
              <a:spcAft>
                <a:spcPct val="0"/>
              </a:spcAft>
              <a:buClr>
                <a:srgbClr val="6B9F25"/>
              </a:buClr>
              <a:buFont typeface="Arial" panose="020B0604020202020204" pitchFamily="34" charset="0"/>
              <a:buChar char="►"/>
            </a:pPr>
            <a:r>
              <a:rPr lang="fa-IR" altLang="fa-IR" sz="2800" dirty="0" smtClean="0">
                <a:solidFill>
                  <a:srgbClr val="000000"/>
                </a:solidFill>
                <a:latin typeface="Arial" panose="020B0604020202020204" pitchFamily="34" charset="0"/>
                <a:cs typeface="Times New Roman" panose="02020603050405020304" pitchFamily="18" charset="0"/>
              </a:rPr>
              <a:t>سازمان ها یک سیستم انگیزشی قدرتمند برای کارکنان خود ایجاد می کنند.</a:t>
            </a:r>
          </a:p>
          <a:p>
            <a:pPr algn="just" rtl="1" fontAlgn="base">
              <a:spcBef>
                <a:spcPct val="20000"/>
              </a:spcBef>
              <a:spcAft>
                <a:spcPct val="0"/>
              </a:spcAft>
              <a:buClr>
                <a:srgbClr val="6B9F25"/>
              </a:buClr>
              <a:buFont typeface="Arial" panose="020B0604020202020204" pitchFamily="34" charset="0"/>
              <a:buChar char="►"/>
            </a:pPr>
            <a:r>
              <a:rPr lang="fa-IR" altLang="fa-IR" sz="2800" dirty="0" smtClean="0">
                <a:solidFill>
                  <a:srgbClr val="000000"/>
                </a:solidFill>
                <a:latin typeface="Arial" panose="020B0604020202020204" pitchFamily="34" charset="0"/>
                <a:cs typeface="Times New Roman" panose="02020603050405020304" pitchFamily="18" charset="0"/>
              </a:rPr>
              <a:t>از </a:t>
            </a:r>
            <a:r>
              <a:rPr lang="fa-IR" altLang="fa-IR" sz="2800" dirty="0">
                <a:solidFill>
                  <a:srgbClr val="000000"/>
                </a:solidFill>
                <a:latin typeface="Arial" panose="020B0604020202020204" pitchFamily="34" charset="0"/>
                <a:cs typeface="Times New Roman" panose="02020603050405020304" pitchFamily="18" charset="0"/>
              </a:rPr>
              <a:t>طریق فرآیند گفتگو و همکاری، ارتباطات بسیار افزایش می یابد.</a:t>
            </a:r>
            <a:endParaRPr lang="en-US" altLang="fa-IR" sz="2800" dirty="0">
              <a:solidFill>
                <a:srgbClr val="000000"/>
              </a:solidFill>
              <a:latin typeface="Arial" panose="020B0604020202020204" pitchFamily="34" charset="0"/>
              <a:cs typeface="Times New Roman" panose="02020603050405020304" pitchFamily="18" charset="0"/>
            </a:endParaRPr>
          </a:p>
          <a:p>
            <a:pPr algn="just" rtl="1" fontAlgn="base">
              <a:spcBef>
                <a:spcPct val="20000"/>
              </a:spcBef>
              <a:spcAft>
                <a:spcPct val="0"/>
              </a:spcAft>
              <a:buClr>
                <a:srgbClr val="6B9F25"/>
              </a:buClr>
              <a:buFont typeface="Arial" panose="020B0604020202020204" pitchFamily="34" charset="0"/>
              <a:buChar char="►"/>
            </a:pPr>
            <a:r>
              <a:rPr lang="fa-IR" altLang="fa-IR" sz="2800" dirty="0">
                <a:solidFill>
                  <a:srgbClr val="000000"/>
                </a:solidFill>
                <a:latin typeface="Arial" panose="020B0604020202020204" pitchFamily="34" charset="0"/>
                <a:cs typeface="Times New Roman" panose="02020603050405020304" pitchFamily="18" charset="0"/>
              </a:rPr>
              <a:t>ارزیابی ممکن است عینی تر انجام شود.</a:t>
            </a:r>
            <a:endParaRPr lang="en-US" altLang="fa-IR" sz="28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915805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2286000" y="533400"/>
            <a:ext cx="7315200" cy="1295400"/>
          </a:xfrm>
          <a:prstGeom prst="rect">
            <a:avLst/>
          </a:prstGeom>
          <a:solidFill>
            <a:schemeClr val="accent2">
              <a:lumMod val="40000"/>
              <a:lumOff val="60000"/>
            </a:schemeClr>
          </a:solidFill>
          <a:ln>
            <a:noFill/>
          </a:ln>
        </p:spPr>
        <p:txBody>
          <a:bodyPr lIns="92075" tIns="46038" rIns="92075" bIns="46038" anchor="b"/>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fontAlgn="base">
              <a:spcBef>
                <a:spcPct val="0"/>
              </a:spcBef>
              <a:spcAft>
                <a:spcPct val="0"/>
              </a:spcAft>
              <a:defRPr/>
            </a:pPr>
            <a:r>
              <a:rPr lang="en-US" altLang="fa-IR" sz="3200" b="1" dirty="0">
                <a:solidFill>
                  <a:srgbClr val="323232"/>
                </a:solidFill>
              </a:rPr>
              <a:t>MBO</a:t>
            </a:r>
            <a:r>
              <a:rPr lang="fa-IR" altLang="fa-IR" sz="3200" b="1" dirty="0">
                <a:solidFill>
                  <a:srgbClr val="323232"/>
                </a:solidFill>
              </a:rPr>
              <a:t>نقاط قوت </a:t>
            </a:r>
            <a:endParaRPr lang="en-US" altLang="fa-IR" sz="3200" b="1" dirty="0">
              <a:solidFill>
                <a:srgbClr val="323232"/>
              </a:solidFill>
            </a:endParaRPr>
          </a:p>
        </p:txBody>
      </p:sp>
      <p:sp>
        <p:nvSpPr>
          <p:cNvPr id="16389" name="Rectangle 5"/>
          <p:cNvSpPr>
            <a:spLocks noChangeArrowheads="1"/>
          </p:cNvSpPr>
          <p:nvPr/>
        </p:nvSpPr>
        <p:spPr bwMode="auto">
          <a:xfrm>
            <a:off x="1524000" y="2743200"/>
            <a:ext cx="7620000" cy="3810000"/>
          </a:xfrm>
          <a:prstGeom prst="rect">
            <a:avLst/>
          </a:prstGeom>
          <a:noFill/>
          <a:ln w="9525">
            <a:noFill/>
            <a:miter lim="800000"/>
            <a:headEnd/>
            <a:tailEnd/>
          </a:ln>
          <a:effectLst/>
        </p:spPr>
        <p:txBody>
          <a:bodyPr lIns="92075" tIns="46038" rIns="92075" bIns="46038"/>
          <a:lstStyle/>
          <a:p>
            <a:pPr marL="342900" indent="-342900" algn="just" rtl="1" fontAlgn="base">
              <a:spcBef>
                <a:spcPct val="20000"/>
              </a:spcBef>
              <a:spcAft>
                <a:spcPct val="0"/>
              </a:spcAft>
              <a:buClr>
                <a:srgbClr val="6B9F25"/>
              </a:buClr>
              <a:buSzPct val="80000"/>
              <a:buFont typeface="Arial" charset="0"/>
              <a:buChar char="►"/>
              <a:defRPr/>
            </a:pPr>
            <a:r>
              <a:rPr lang="fa-IR" sz="2800" dirty="0">
                <a:solidFill>
                  <a:prstClr val="black"/>
                </a:solidFill>
                <a:latin typeface="Arial" charset="0"/>
                <a:cs typeface="Times New Roman" pitchFamily="18" charset="0"/>
              </a:rPr>
              <a:t>به شناسایی استعدادهای برتر مدیریتی برای ارتقای آینده کمک می کند.</a:t>
            </a:r>
          </a:p>
          <a:p>
            <a:pPr marL="342900" indent="-342900" algn="just" rtl="1" fontAlgn="base">
              <a:spcBef>
                <a:spcPct val="20000"/>
              </a:spcBef>
              <a:spcAft>
                <a:spcPct val="0"/>
              </a:spcAft>
              <a:buClr>
                <a:srgbClr val="6B9F25"/>
              </a:buClr>
              <a:buSzPct val="80000"/>
              <a:buFont typeface="Arial" charset="0"/>
              <a:buChar char="►"/>
              <a:defRPr/>
            </a:pPr>
            <a:r>
              <a:rPr lang="fa-IR" sz="2800" dirty="0">
                <a:solidFill>
                  <a:prstClr val="black"/>
                </a:solidFill>
                <a:latin typeface="Arial" charset="0"/>
                <a:cs typeface="Times New Roman" pitchFamily="18" charset="0"/>
              </a:rPr>
              <a:t>یک فلسفه مدیریت سیستماتیک ارائه می دهد</a:t>
            </a:r>
            <a:r>
              <a:rPr lang="en-US" sz="2800" dirty="0">
                <a:solidFill>
                  <a:prstClr val="black"/>
                </a:solidFill>
                <a:effectLst>
                  <a:outerShdw blurRad="38100" dist="38100" dir="2700000" algn="tl">
                    <a:srgbClr val="000000"/>
                  </a:outerShdw>
                </a:effectLst>
                <a:latin typeface="Arial" charset="0"/>
                <a:cs typeface="Times New Roman" pitchFamily="18" charset="0"/>
              </a:rPr>
              <a:t>.</a:t>
            </a:r>
          </a:p>
          <a:p>
            <a:pPr marL="342900" indent="-342900" algn="just" rtl="1" fontAlgn="base">
              <a:spcBef>
                <a:spcPct val="20000"/>
              </a:spcBef>
              <a:spcAft>
                <a:spcPct val="0"/>
              </a:spcAft>
              <a:buClr>
                <a:srgbClr val="6B9F25"/>
              </a:buClr>
              <a:buSzPct val="80000"/>
              <a:buFont typeface="Arial" charset="0"/>
              <a:buChar char="►"/>
              <a:defRPr/>
            </a:pPr>
            <a:endParaRPr lang="en-US" sz="2800" dirty="0">
              <a:solidFill>
                <a:prstClr val="black"/>
              </a:solidFill>
              <a:effectLst>
                <a:outerShdw blurRad="38100" dist="38100" dir="2700000" algn="tl">
                  <a:srgbClr val="000000"/>
                </a:outerShdw>
              </a:effectLst>
              <a:latin typeface="Arial" charset="0"/>
              <a:cs typeface="Times New Roman" pitchFamily="18" charset="0"/>
            </a:endParaRPr>
          </a:p>
          <a:p>
            <a:pPr marL="342900" indent="-342900" algn="just" rtl="1" fontAlgn="base">
              <a:spcBef>
                <a:spcPct val="20000"/>
              </a:spcBef>
              <a:spcAft>
                <a:spcPct val="0"/>
              </a:spcAft>
              <a:buClr>
                <a:srgbClr val="6B9F25"/>
              </a:buClr>
              <a:buSzPct val="80000"/>
              <a:buFont typeface="Arial" charset="0"/>
              <a:buChar char="►"/>
              <a:defRPr/>
            </a:pPr>
            <a:r>
              <a:rPr lang="fa-IR" sz="2800" dirty="0">
                <a:solidFill>
                  <a:prstClr val="black"/>
                </a:solidFill>
                <a:latin typeface="Arial" charset="0"/>
                <a:cs typeface="Times New Roman" pitchFamily="18" charset="0"/>
              </a:rPr>
              <a:t>کنترل را از طریق توسعه دوره ای و ارزیابی بعدی اهداف و برنامه های فردی تسهیل می کند.</a:t>
            </a:r>
            <a:endParaRPr lang="en-US" sz="2800" dirty="0">
              <a:solidFill>
                <a:prstClr val="black"/>
              </a:solidFill>
              <a:latin typeface="Arial" charset="0"/>
              <a:cs typeface="Times New Roman" pitchFamily="18" charset="0"/>
            </a:endParaRPr>
          </a:p>
        </p:txBody>
      </p:sp>
    </p:spTree>
    <p:extLst>
      <p:ext uri="{BB962C8B-B14F-4D97-AF65-F5344CB8AC3E}">
        <p14:creationId xmlns:p14="http://schemas.microsoft.com/office/powerpoint/2010/main" val="37325683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Rectangle 4"/>
          <p:cNvSpPr>
            <a:spLocks noChangeArrowheads="1"/>
          </p:cNvSpPr>
          <p:nvPr/>
        </p:nvSpPr>
        <p:spPr bwMode="auto">
          <a:xfrm>
            <a:off x="1752600" y="685800"/>
            <a:ext cx="8686800" cy="1270000"/>
          </a:xfrm>
          <a:prstGeom prst="rect">
            <a:avLst/>
          </a:prstGeom>
          <a:solidFill>
            <a:schemeClr val="accent6">
              <a:lumMod val="20000"/>
              <a:lumOff val="80000"/>
            </a:schemeClr>
          </a:solidFill>
          <a:ln w="9525">
            <a:noFill/>
            <a:miter lim="800000"/>
            <a:headEnd/>
            <a:tailEnd/>
          </a:ln>
          <a:effectLst/>
        </p:spPr>
        <p:txBody>
          <a:bodyPr lIns="92075" tIns="46038" rIns="92075" bIns="46038" anchor="b"/>
          <a:lstStyle/>
          <a:p>
            <a:pPr algn="ctr" fontAlgn="base">
              <a:spcBef>
                <a:spcPct val="0"/>
              </a:spcBef>
              <a:spcAft>
                <a:spcPct val="0"/>
              </a:spcAft>
              <a:defRPr/>
            </a:pPr>
            <a:endParaRPr lang="fa-IR" sz="3200" b="1" dirty="0">
              <a:solidFill>
                <a:srgbClr val="323232"/>
              </a:solidFill>
              <a:effectLst>
                <a:outerShdw blurRad="38100" dist="38100" dir="2700000" algn="tl">
                  <a:srgbClr val="000000"/>
                </a:outerShdw>
              </a:effectLst>
              <a:latin typeface="Arial" charset="0"/>
              <a:cs typeface="Arial" panose="020B0604020202020204" pitchFamily="34" charset="0"/>
            </a:endParaRPr>
          </a:p>
          <a:p>
            <a:pPr algn="ctr" fontAlgn="base">
              <a:spcBef>
                <a:spcPct val="0"/>
              </a:spcBef>
              <a:spcAft>
                <a:spcPct val="0"/>
              </a:spcAft>
              <a:defRPr/>
            </a:pPr>
            <a:r>
              <a:rPr lang="fa-IR" sz="3200" b="1" dirty="0">
                <a:solidFill>
                  <a:srgbClr val="323232"/>
                </a:solidFill>
                <a:effectLst>
                  <a:outerShdw blurRad="38100" dist="38100" dir="2700000" algn="tl">
                    <a:srgbClr val="000000"/>
                  </a:outerShdw>
                </a:effectLst>
                <a:latin typeface="Arial" charset="0"/>
                <a:cs typeface="Arial" panose="020B0604020202020204" pitchFamily="34" charset="0"/>
              </a:rPr>
              <a:t> نقاط ضعف </a:t>
            </a:r>
            <a:r>
              <a:rPr lang="en-US" sz="3200" b="1" dirty="0">
                <a:solidFill>
                  <a:srgbClr val="323232"/>
                </a:solidFill>
                <a:effectLst>
                  <a:outerShdw blurRad="38100" dist="38100" dir="2700000" algn="tl">
                    <a:srgbClr val="000000"/>
                  </a:outerShdw>
                </a:effectLst>
                <a:latin typeface="Arial" charset="0"/>
                <a:cs typeface="Arial" charset="0"/>
              </a:rPr>
              <a:t>MBO</a:t>
            </a:r>
            <a:endParaRPr lang="fa-IR" sz="3200" b="1" dirty="0">
              <a:solidFill>
                <a:srgbClr val="323232"/>
              </a:solidFill>
              <a:effectLst>
                <a:outerShdw blurRad="38100" dist="38100" dir="2700000" algn="tl">
                  <a:srgbClr val="000000"/>
                </a:outerShdw>
              </a:effectLst>
              <a:latin typeface="Arial" charset="0"/>
              <a:cs typeface="Arial" panose="020B0604020202020204" pitchFamily="34" charset="0"/>
            </a:endParaRPr>
          </a:p>
          <a:p>
            <a:pPr algn="ctr" fontAlgn="base">
              <a:spcBef>
                <a:spcPct val="0"/>
              </a:spcBef>
              <a:spcAft>
                <a:spcPct val="0"/>
              </a:spcAft>
              <a:defRPr/>
            </a:pPr>
            <a:r>
              <a:rPr lang="en-US" sz="3200" b="1" dirty="0">
                <a:solidFill>
                  <a:srgbClr val="323232"/>
                </a:solidFill>
                <a:effectLst>
                  <a:outerShdw blurRad="38100" dist="38100" dir="2700000" algn="tl">
                    <a:srgbClr val="000000"/>
                  </a:outerShdw>
                </a:effectLst>
                <a:latin typeface="Arial" charset="0"/>
                <a:cs typeface="Arial" charset="0"/>
              </a:rPr>
              <a:t> </a:t>
            </a:r>
            <a:r>
              <a:rPr lang="fa-IR" sz="3200" b="1" dirty="0">
                <a:solidFill>
                  <a:srgbClr val="323232"/>
                </a:solidFill>
                <a:effectLst>
                  <a:outerShdw blurRad="38100" dist="38100" dir="2700000" algn="tl">
                    <a:srgbClr val="000000"/>
                  </a:outerShdw>
                </a:effectLst>
                <a:latin typeface="Arial" charset="0"/>
                <a:cs typeface="Arial" panose="020B0604020202020204" pitchFamily="34" charset="0"/>
              </a:rPr>
              <a:t> دلایل شکست</a:t>
            </a:r>
            <a:r>
              <a:rPr lang="en-US" sz="3200" b="1" dirty="0">
                <a:solidFill>
                  <a:srgbClr val="323232"/>
                </a:solidFill>
                <a:effectLst>
                  <a:outerShdw blurRad="38100" dist="38100" dir="2700000" algn="tl">
                    <a:srgbClr val="000000"/>
                  </a:outerShdw>
                </a:effectLst>
                <a:latin typeface="Arial" charset="0"/>
                <a:cs typeface="Arial" charset="0"/>
              </a:rPr>
              <a:t>MBO</a:t>
            </a:r>
            <a:endParaRPr lang="en-US" sz="3200" b="1" dirty="0">
              <a:solidFill>
                <a:srgbClr val="323232"/>
              </a:solidFill>
              <a:effectLst>
                <a:outerShdw blurRad="38100" dist="38100" dir="2700000" algn="tl">
                  <a:srgbClr val="000000"/>
                </a:outerShdw>
              </a:effectLst>
              <a:latin typeface="Arial" charset="0"/>
              <a:cs typeface="Times New Roman" pitchFamily="18" charset="0"/>
            </a:endParaRPr>
          </a:p>
        </p:txBody>
      </p:sp>
      <p:sp>
        <p:nvSpPr>
          <p:cNvPr id="17413" name="Rectangle 5"/>
          <p:cNvSpPr>
            <a:spLocks noChangeArrowheads="1"/>
          </p:cNvSpPr>
          <p:nvPr/>
        </p:nvSpPr>
        <p:spPr bwMode="auto">
          <a:xfrm>
            <a:off x="2057400" y="3214254"/>
            <a:ext cx="8383588" cy="2805545"/>
          </a:xfrm>
          <a:prstGeom prst="rect">
            <a:avLst/>
          </a:prstGeom>
          <a:noFill/>
          <a:ln w="9525">
            <a:noFill/>
            <a:miter lim="800000"/>
            <a:headEnd/>
            <a:tailEnd/>
          </a:ln>
          <a:effectLst/>
        </p:spPr>
        <p:txBody>
          <a:bodyPr lIns="92075" tIns="46038" rIns="92075" bIns="46038"/>
          <a:lstStyle/>
          <a:p>
            <a:pPr marL="342900" indent="-342900" algn="just" rtl="1" fontAlgn="base">
              <a:spcBef>
                <a:spcPct val="20000"/>
              </a:spcBef>
              <a:spcAft>
                <a:spcPct val="0"/>
              </a:spcAft>
              <a:buClr>
                <a:srgbClr val="6B9F25"/>
              </a:buClr>
              <a:buSzPct val="80000"/>
              <a:buFont typeface="Arial" charset="0"/>
              <a:buChar char="►"/>
              <a:defRPr/>
            </a:pPr>
            <a:r>
              <a:rPr lang="fa-IR" sz="2800" dirty="0">
                <a:solidFill>
                  <a:prstClr val="black"/>
                </a:solidFill>
                <a:latin typeface="Arial" charset="0"/>
                <a:cs typeface="Times New Roman" pitchFamily="18" charset="0"/>
              </a:rPr>
              <a:t>عدم حمایت مدیریت ارشد</a:t>
            </a:r>
            <a:r>
              <a:rPr lang="en-US" sz="2800" dirty="0">
                <a:solidFill>
                  <a:prstClr val="black"/>
                </a:solidFill>
                <a:effectLst>
                  <a:outerShdw blurRad="38100" dist="38100" dir="2700000" algn="tl">
                    <a:srgbClr val="000000"/>
                  </a:outerShdw>
                </a:effectLst>
                <a:latin typeface="Arial" charset="0"/>
                <a:cs typeface="Times New Roman" pitchFamily="18" charset="0"/>
              </a:rPr>
              <a:t>.</a:t>
            </a:r>
          </a:p>
          <a:p>
            <a:pPr marL="342900" indent="-342900" algn="just" rtl="1" fontAlgn="base">
              <a:spcBef>
                <a:spcPct val="20000"/>
              </a:spcBef>
              <a:spcAft>
                <a:spcPct val="0"/>
              </a:spcAft>
              <a:buClr>
                <a:srgbClr val="6B9F25"/>
              </a:buClr>
              <a:buSzPct val="80000"/>
              <a:buFont typeface="Arial" charset="0"/>
              <a:buChar char="►"/>
              <a:defRPr/>
            </a:pPr>
            <a:r>
              <a:rPr lang="fa-IR" sz="2800" dirty="0" smtClean="0">
                <a:solidFill>
                  <a:prstClr val="black"/>
                </a:solidFill>
                <a:latin typeface="Arial" charset="0"/>
                <a:cs typeface="Times New Roman" pitchFamily="18" charset="0"/>
                <a:sym typeface="Monotype Sorts" charset="2"/>
              </a:rPr>
              <a:t>اهداف </a:t>
            </a:r>
            <a:r>
              <a:rPr lang="fa-IR" sz="2800" dirty="0">
                <a:solidFill>
                  <a:prstClr val="black"/>
                </a:solidFill>
                <a:latin typeface="Arial" charset="0"/>
                <a:cs typeface="Times New Roman" pitchFamily="18" charset="0"/>
                <a:sym typeface="Monotype Sorts" charset="2"/>
              </a:rPr>
              <a:t>و برنامه‌هایی که در سرتاسر سازمان وجود دارند ممکن است متعلق به مدیریت ارشد نباشند.</a:t>
            </a:r>
            <a:endParaRPr lang="en-US" sz="2800" dirty="0">
              <a:solidFill>
                <a:prstClr val="black"/>
              </a:solidFill>
              <a:latin typeface="Arial" charset="0"/>
              <a:cs typeface="Times New Roman" pitchFamily="18" charset="0"/>
              <a:sym typeface="Monotype Sorts" charset="2"/>
            </a:endParaRPr>
          </a:p>
          <a:p>
            <a:pPr marL="342900" indent="-342900" algn="just" rtl="1" fontAlgn="base">
              <a:spcBef>
                <a:spcPct val="20000"/>
              </a:spcBef>
              <a:spcAft>
                <a:spcPct val="0"/>
              </a:spcAft>
              <a:buClr>
                <a:srgbClr val="6B9F25"/>
              </a:buClr>
              <a:buSzPct val="80000"/>
              <a:buFont typeface="Arial" charset="0"/>
              <a:buChar char="►"/>
              <a:defRPr/>
            </a:pPr>
            <a:r>
              <a:rPr lang="fa-IR" sz="2800" dirty="0">
                <a:solidFill>
                  <a:prstClr val="black"/>
                </a:solidFill>
                <a:latin typeface="Arial" charset="0"/>
                <a:cs typeface="Times New Roman" pitchFamily="18" charset="0"/>
                <a:sym typeface="Monotype Sorts" charset="2"/>
              </a:rPr>
              <a:t>تاکید بیش از حد بر اهداف کمی</a:t>
            </a:r>
            <a:endParaRPr lang="en-US" sz="2800" dirty="0">
              <a:solidFill>
                <a:prstClr val="black"/>
              </a:solidFill>
              <a:latin typeface="Arial" charset="0"/>
              <a:cs typeface="Times New Roman" pitchFamily="18" charset="0"/>
              <a:sym typeface="Monotype Sorts" charset="2"/>
            </a:endParaRPr>
          </a:p>
          <a:p>
            <a:pPr marL="342900" indent="-342900" algn="just" rtl="1" fontAlgn="base">
              <a:spcBef>
                <a:spcPct val="20000"/>
              </a:spcBef>
              <a:spcAft>
                <a:spcPct val="0"/>
              </a:spcAft>
              <a:buClr>
                <a:srgbClr val="6B9F25"/>
              </a:buClr>
              <a:buSzPct val="80000"/>
              <a:buFont typeface="Arial" charset="0"/>
              <a:buChar char="►"/>
              <a:defRPr/>
            </a:pPr>
            <a:r>
              <a:rPr lang="fa-IR" sz="2800" dirty="0">
                <a:solidFill>
                  <a:prstClr val="black"/>
                </a:solidFill>
                <a:latin typeface="Arial" charset="0"/>
                <a:cs typeface="Times New Roman" pitchFamily="18" charset="0"/>
              </a:rPr>
              <a:t>برخی از مدیران نمی‌توانند یا </a:t>
            </a:r>
            <a:r>
              <a:rPr lang="fa-IR" sz="2800" dirty="0" smtClean="0">
                <a:solidFill>
                  <a:prstClr val="black"/>
                </a:solidFill>
                <a:latin typeface="Arial" charset="0"/>
                <a:cs typeface="Times New Roman" pitchFamily="18" charset="0"/>
              </a:rPr>
              <a:t>نمیخواهند  </a:t>
            </a:r>
            <a:r>
              <a:rPr lang="fa-IR" sz="2800" dirty="0">
                <a:solidFill>
                  <a:prstClr val="black"/>
                </a:solidFill>
                <a:latin typeface="Arial" charset="0"/>
                <a:cs typeface="Times New Roman" pitchFamily="18" charset="0"/>
              </a:rPr>
              <a:t>با زیردستان خود بنشینند و به اهداف خود بپردازند.</a:t>
            </a:r>
            <a:endParaRPr lang="en-US" sz="2800" dirty="0">
              <a:solidFill>
                <a:prstClr val="black"/>
              </a:solidFill>
              <a:latin typeface="Arial" charset="0"/>
              <a:cs typeface="Times New Roman" pitchFamily="18" charset="0"/>
            </a:endParaRPr>
          </a:p>
        </p:txBody>
      </p:sp>
    </p:spTree>
    <p:extLst>
      <p:ext uri="{BB962C8B-B14F-4D97-AF65-F5344CB8AC3E}">
        <p14:creationId xmlns:p14="http://schemas.microsoft.com/office/powerpoint/2010/main" val="304235344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2286000" y="950913"/>
            <a:ext cx="7696200" cy="914400"/>
          </a:xfrm>
          <a:solidFill>
            <a:schemeClr val="accent5">
              <a:lumMod val="40000"/>
              <a:lumOff val="60000"/>
            </a:schemeClr>
          </a:solidFill>
        </p:spPr>
        <p:txBody>
          <a:bodyPr rtlCol="0" anchor="b">
            <a:normAutofit fontScale="90000"/>
          </a:bodyPr>
          <a:lstStyle/>
          <a:p>
            <a:pPr algn="ctr" eaLnBrk="1" fontAlgn="auto" hangingPunct="1">
              <a:spcAft>
                <a:spcPts val="0"/>
              </a:spcAft>
              <a:defRPr/>
            </a:pPr>
            <a:r>
              <a:rPr lang="fa-IR" altLang="fa-IR" b="1" dirty="0">
                <a:solidFill>
                  <a:schemeClr val="tx1">
                    <a:lumMod val="65000"/>
                    <a:lumOff val="35000"/>
                  </a:schemeClr>
                </a:solidFill>
              </a:rPr>
              <a:t/>
            </a:r>
            <a:br>
              <a:rPr lang="fa-IR" altLang="fa-IR" b="1" dirty="0">
                <a:solidFill>
                  <a:schemeClr val="tx1">
                    <a:lumMod val="65000"/>
                    <a:lumOff val="35000"/>
                  </a:schemeClr>
                </a:solidFill>
              </a:rPr>
            </a:br>
            <a:r>
              <a:rPr lang="en-US" altLang="fa-IR" b="1" dirty="0" smtClean="0">
                <a:solidFill>
                  <a:schemeClr val="tx1">
                    <a:lumMod val="65000"/>
                    <a:lumOff val="35000"/>
                  </a:schemeClr>
                </a:solidFill>
              </a:rPr>
              <a:t>MBO</a:t>
            </a:r>
            <a:r>
              <a:rPr lang="fa-IR" altLang="fa-IR" b="1" dirty="0" smtClean="0">
                <a:solidFill>
                  <a:schemeClr val="tx1">
                    <a:lumMod val="65000"/>
                    <a:lumOff val="35000"/>
                  </a:schemeClr>
                </a:solidFill>
              </a:rPr>
              <a:t>محل استفاده </a:t>
            </a:r>
            <a:endParaRPr lang="en-US" altLang="fa-IR" b="1" dirty="0" smtClean="0">
              <a:solidFill>
                <a:schemeClr val="tx1">
                  <a:lumMod val="65000"/>
                  <a:lumOff val="35000"/>
                </a:schemeClr>
              </a:solidFill>
            </a:endParaRPr>
          </a:p>
        </p:txBody>
      </p:sp>
      <p:pic>
        <p:nvPicPr>
          <p:cNvPr id="2867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78125" y="2343150"/>
            <a:ext cx="5905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78125" y="3657600"/>
            <a:ext cx="5905500" cy="122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763838" y="5105400"/>
            <a:ext cx="59055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3858720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0" y="1385600"/>
            <a:ext cx="3221182" cy="706437"/>
          </a:xfrm>
        </p:spPr>
        <p:txBody>
          <a:bodyPr rtlCol="0">
            <a:normAutofit fontScale="90000"/>
          </a:bodyPr>
          <a:lstStyle/>
          <a:p>
            <a:pPr rtl="1" eaLnBrk="1" fontAlgn="auto" hangingPunct="1">
              <a:spcAft>
                <a:spcPts val="0"/>
              </a:spcAft>
              <a:defRPr/>
            </a:pPr>
            <a:r>
              <a:rPr lang="en-US" dirty="0" smtClean="0"/>
              <a:t>MBO </a:t>
            </a:r>
            <a:r>
              <a:rPr lang="fa-IR" dirty="0" smtClean="0"/>
              <a:t>چیست؟</a:t>
            </a:r>
            <a:endParaRPr lang="en-US" dirty="0" smtClean="0"/>
          </a:p>
        </p:txBody>
      </p:sp>
      <p:sp>
        <p:nvSpPr>
          <p:cNvPr id="5123" name="Subtitle 2"/>
          <p:cNvSpPr>
            <a:spLocks noGrp="1"/>
          </p:cNvSpPr>
          <p:nvPr>
            <p:ph type="subTitle" idx="1"/>
          </p:nvPr>
        </p:nvSpPr>
        <p:spPr>
          <a:xfrm>
            <a:off x="2133600" y="2715491"/>
            <a:ext cx="7883236" cy="2542309"/>
          </a:xfrm>
        </p:spPr>
        <p:txBody>
          <a:bodyPr rtlCol="0">
            <a:normAutofit fontScale="92500" lnSpcReduction="10000"/>
          </a:bodyPr>
          <a:lstStyle/>
          <a:p>
            <a:pPr algn="r" rtl="1" eaLnBrk="1" fontAlgn="auto" hangingPunct="1">
              <a:spcAft>
                <a:spcPts val="0"/>
              </a:spcAft>
              <a:defRPr/>
            </a:pPr>
            <a:r>
              <a:rPr lang="fa-IR" altLang="en-US" sz="3200" dirty="0"/>
              <a:t>مدیریت بر مبنای هدف (</a:t>
            </a:r>
            <a:r>
              <a:rPr lang="en-US" altLang="en-US" sz="3200" dirty="0"/>
              <a:t>MBO</a:t>
            </a:r>
            <a:r>
              <a:rPr lang="fa-IR" altLang="en-US" sz="3200" dirty="0"/>
              <a:t>)</a:t>
            </a:r>
            <a:endParaRPr lang="en-US" altLang="en-US" sz="3200" dirty="0"/>
          </a:p>
          <a:p>
            <a:pPr algn="r" rtl="1" eaLnBrk="1" fontAlgn="auto" hangingPunct="1">
              <a:spcAft>
                <a:spcPts val="0"/>
              </a:spcAft>
              <a:defRPr/>
            </a:pPr>
            <a:r>
              <a:rPr lang="fa-IR" altLang="en-US" sz="3200" dirty="0"/>
              <a:t> </a:t>
            </a:r>
            <a:r>
              <a:rPr lang="en-US" altLang="en-US" sz="3200" dirty="0"/>
              <a:t>MBO </a:t>
            </a:r>
            <a:r>
              <a:rPr lang="fa-IR" altLang="en-US" sz="3200" dirty="0"/>
              <a:t> بر اهداف </a:t>
            </a:r>
            <a:r>
              <a:rPr lang="fa-IR" altLang="en-US" sz="3200" dirty="0" smtClean="0"/>
              <a:t>مجموعه که </a:t>
            </a:r>
            <a:r>
              <a:rPr lang="fa-IR" altLang="en-US" sz="3200" dirty="0"/>
              <a:t>مشارکتی </a:t>
            </a:r>
            <a:r>
              <a:rPr lang="fa-IR" altLang="en-US" sz="3200" dirty="0" smtClean="0"/>
              <a:t>، </a:t>
            </a:r>
            <a:r>
              <a:rPr lang="fa-IR" altLang="en-US" sz="3200" dirty="0"/>
              <a:t>ملموس، قابل تأیید و اندازه گیری هستند تأکید می کند</a:t>
            </a:r>
            <a:r>
              <a:rPr lang="fa-IR" altLang="en-US" sz="3200" dirty="0" smtClean="0"/>
              <a:t>.</a:t>
            </a:r>
          </a:p>
          <a:p>
            <a:pPr algn="r" rtl="1" eaLnBrk="1" fontAlgn="auto" hangingPunct="1">
              <a:spcAft>
                <a:spcPts val="0"/>
              </a:spcAft>
              <a:defRPr/>
            </a:pPr>
            <a:r>
              <a:rPr lang="fa-IR" altLang="en-US" sz="3200" dirty="0" smtClean="0"/>
              <a:t> </a:t>
            </a:r>
            <a:r>
              <a:rPr lang="fa-IR" altLang="en-US" sz="3200" dirty="0"/>
              <a:t>ایده جدیدی نیست. </a:t>
            </a:r>
            <a:endParaRPr lang="fa-IR" altLang="en-US" sz="3200" dirty="0" smtClean="0"/>
          </a:p>
          <a:p>
            <a:pPr algn="r" rtl="1" eaLnBrk="1" fontAlgn="auto" hangingPunct="1">
              <a:spcAft>
                <a:spcPts val="0"/>
              </a:spcAft>
              <a:defRPr/>
            </a:pPr>
            <a:r>
              <a:rPr lang="fa-IR" altLang="en-US" sz="3200" dirty="0" smtClean="0"/>
              <a:t>بیش </a:t>
            </a:r>
            <a:r>
              <a:rPr lang="fa-IR" altLang="en-US" sz="3200" dirty="0"/>
              <a:t>از 50 سال پیش شکل گرفت.</a:t>
            </a:r>
            <a:endParaRPr lang="en-US" altLang="en-US" sz="3200" dirty="0"/>
          </a:p>
        </p:txBody>
      </p:sp>
    </p:spTree>
    <p:extLst>
      <p:ext uri="{BB962C8B-B14F-4D97-AF65-F5344CB8AC3E}">
        <p14:creationId xmlns:p14="http://schemas.microsoft.com/office/powerpoint/2010/main" val="7434983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905000" y="500063"/>
            <a:ext cx="7886700" cy="1325562"/>
          </a:xfrm>
        </p:spPr>
        <p:txBody>
          <a:bodyPr/>
          <a:lstStyle/>
          <a:p>
            <a:pPr algn="ctr" rtl="1" eaLnBrk="1" hangingPunct="1"/>
            <a:r>
              <a:rPr lang="en-US" altLang="en-US" dirty="0" smtClean="0"/>
              <a:t>MBO </a:t>
            </a:r>
            <a:r>
              <a:rPr lang="fa-IR" altLang="en-US" dirty="0" smtClean="0"/>
              <a:t>چگونه عمل میکند؟</a:t>
            </a:r>
            <a:endParaRPr lang="en-US" altLang="en-US" dirty="0" smtClean="0"/>
          </a:p>
        </p:txBody>
      </p:sp>
      <p:sp>
        <p:nvSpPr>
          <p:cNvPr id="33795" name="Content Placeholder 2"/>
          <p:cNvSpPr>
            <a:spLocks noGrp="1"/>
          </p:cNvSpPr>
          <p:nvPr>
            <p:ph idx="1"/>
          </p:nvPr>
        </p:nvSpPr>
        <p:spPr>
          <a:xfrm>
            <a:off x="2057400" y="2286000"/>
            <a:ext cx="7886700" cy="4351338"/>
          </a:xfrm>
        </p:spPr>
        <p:txBody>
          <a:bodyPr/>
          <a:lstStyle/>
          <a:p>
            <a:pPr algn="r" rtl="1" eaLnBrk="1" hangingPunct="1"/>
            <a:r>
              <a:rPr lang="fa-IR" altLang="en-US" sz="2800" dirty="0"/>
              <a:t>جذابیت </a:t>
            </a:r>
            <a:r>
              <a:rPr lang="en-US" altLang="en-US" sz="2800" dirty="0"/>
              <a:t>MBO </a:t>
            </a:r>
            <a:r>
              <a:rPr lang="fa-IR" altLang="en-US" sz="2800" dirty="0" smtClean="0"/>
              <a:t> در </a:t>
            </a:r>
            <a:r>
              <a:rPr lang="fa-IR" altLang="en-US" sz="2800" dirty="0"/>
              <a:t>تاکید آن است </a:t>
            </a:r>
          </a:p>
          <a:p>
            <a:pPr algn="r" rtl="1" eaLnBrk="1" hangingPunct="1"/>
            <a:endParaRPr lang="fa-IR" altLang="en-US" sz="2800" dirty="0"/>
          </a:p>
          <a:p>
            <a:pPr algn="r" rtl="1" eaLnBrk="1" hangingPunct="1"/>
            <a:r>
              <a:rPr lang="fa-IR" altLang="en-US" sz="2800" dirty="0"/>
              <a:t>تبدیل اهداف کلی سازمان به اهداف مشخص برای واحدهای سازمانی و تک تک اعضا.</a:t>
            </a:r>
          </a:p>
          <a:p>
            <a:pPr algn="r" rtl="1" eaLnBrk="1" hangingPunct="1"/>
            <a:endParaRPr lang="fa-IR" altLang="en-US" sz="2800" dirty="0"/>
          </a:p>
          <a:p>
            <a:pPr algn="r" rtl="1" eaLnBrk="1" hangingPunct="1"/>
            <a:r>
              <a:rPr lang="en-US" altLang="en-US" sz="2800" dirty="0"/>
              <a:t>MBO </a:t>
            </a:r>
            <a:r>
              <a:rPr lang="fa-IR" altLang="en-US" sz="2800" dirty="0"/>
              <a:t>اهداف را با ابداع فرآیندی عملیاتی می کند که به وسیله آن اهداف در سازمان کاهش می یابد</a:t>
            </a:r>
            <a:endParaRPr lang="en-US" altLang="en-US" sz="2800" dirty="0"/>
          </a:p>
        </p:txBody>
      </p:sp>
    </p:spTree>
    <p:extLst>
      <p:ext uri="{BB962C8B-B14F-4D97-AF65-F5344CB8AC3E}">
        <p14:creationId xmlns:p14="http://schemas.microsoft.com/office/powerpoint/2010/main" val="25421753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2389189" y="927101"/>
            <a:ext cx="6345237" cy="709613"/>
          </a:xfrm>
        </p:spPr>
        <p:txBody>
          <a:bodyPr/>
          <a:lstStyle/>
          <a:p>
            <a:pPr algn="ctr" eaLnBrk="1" hangingPunct="1"/>
            <a:r>
              <a:rPr lang="fa-IR" altLang="fa-IR" b="1" dirty="0" smtClean="0">
                <a:latin typeface="Comic Sans MS" panose="030F0702030302020204" pitchFamily="66" charset="0"/>
              </a:rPr>
              <a:t>عناصر تشکیل دهنده </a:t>
            </a:r>
            <a:br>
              <a:rPr lang="fa-IR" altLang="fa-IR" b="1" dirty="0" smtClean="0">
                <a:latin typeface="Comic Sans MS" panose="030F0702030302020204" pitchFamily="66" charset="0"/>
              </a:rPr>
            </a:br>
            <a:r>
              <a:rPr lang="en-US" altLang="fa-IR" b="1" dirty="0" smtClean="0">
                <a:latin typeface="Comic Sans MS" panose="030F0702030302020204" pitchFamily="66" charset="0"/>
              </a:rPr>
              <a:t>MBO</a:t>
            </a:r>
          </a:p>
        </p:txBody>
      </p:sp>
      <p:pic>
        <p:nvPicPr>
          <p:cNvPr id="23555" name="Picture 4" descr="mbo_danleap_226x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400" y="4953000"/>
            <a:ext cx="32766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93768" y="2511136"/>
            <a:ext cx="7620000" cy="2403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713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2389189" y="927101"/>
            <a:ext cx="6345237" cy="709613"/>
          </a:xfrm>
        </p:spPr>
        <p:txBody>
          <a:bodyPr/>
          <a:lstStyle/>
          <a:p>
            <a:pPr marL="342900" lvl="0" indent="-342900" algn="ctr" rtl="1" eaLnBrk="1" fontAlgn="auto" hangingPunct="1">
              <a:spcBef>
                <a:spcPts val="1000"/>
              </a:spcBef>
              <a:spcAft>
                <a:spcPts val="0"/>
              </a:spcAft>
              <a:buClr>
                <a:srgbClr val="B31166"/>
              </a:buClr>
              <a:buSzPct val="80000"/>
              <a:buFont typeface="Wingdings 3" charset="2"/>
              <a:buChar char=""/>
              <a:defRPr/>
            </a:pPr>
            <a:r>
              <a:rPr lang="fa-IR" altLang="en-US" sz="2600" dirty="0">
                <a:solidFill>
                  <a:srgbClr val="00B050"/>
                </a:solidFill>
                <a:ea typeface="+mn-ea"/>
                <a:cs typeface="Arial" panose="020B0604020202020204" pitchFamily="34" charset="0"/>
              </a:rPr>
              <a:t>ویژگی </a:t>
            </a:r>
            <a:r>
              <a:rPr lang="fa-IR" altLang="en-US" sz="2600" dirty="0" smtClean="0">
                <a:solidFill>
                  <a:srgbClr val="00B050"/>
                </a:solidFill>
                <a:ea typeface="+mn-ea"/>
                <a:cs typeface="Arial" panose="020B0604020202020204" pitchFamily="34" charset="0"/>
              </a:rPr>
              <a:t>اهداف</a:t>
            </a:r>
            <a:r>
              <a:rPr lang="fa-IR" altLang="en-US" sz="2600" dirty="0">
                <a:solidFill>
                  <a:srgbClr val="00B050"/>
                </a:solidFill>
                <a:ea typeface="+mn-ea"/>
                <a:cs typeface="Arial" panose="020B0604020202020204" pitchFamily="34" charset="0"/>
              </a:rPr>
              <a:t>:</a:t>
            </a:r>
          </a:p>
        </p:txBody>
      </p:sp>
      <p:sp>
        <p:nvSpPr>
          <p:cNvPr id="12291" name="Content Placeholder 2"/>
          <p:cNvSpPr>
            <a:spLocks noGrp="1"/>
          </p:cNvSpPr>
          <p:nvPr>
            <p:ph idx="1"/>
          </p:nvPr>
        </p:nvSpPr>
        <p:spPr/>
        <p:txBody>
          <a:bodyPr rtlCol="0">
            <a:normAutofit/>
          </a:bodyPr>
          <a:lstStyle/>
          <a:p>
            <a:pPr algn="r" rtl="1" eaLnBrk="1" fontAlgn="auto" hangingPunct="1">
              <a:spcAft>
                <a:spcPts val="0"/>
              </a:spcAft>
              <a:buFont typeface="Wingdings 3" charset="2"/>
              <a:buChar char=""/>
              <a:defRPr/>
            </a:pPr>
            <a:r>
              <a:rPr lang="fa-IR" altLang="en-US" sz="2800" dirty="0" smtClean="0">
                <a:solidFill>
                  <a:schemeClr val="tx1">
                    <a:lumMod val="75000"/>
                    <a:lumOff val="25000"/>
                  </a:schemeClr>
                </a:solidFill>
              </a:rPr>
              <a:t>اهداف در</a:t>
            </a:r>
            <a:r>
              <a:rPr lang="en-US" altLang="en-US" sz="2800" dirty="0" smtClean="0">
                <a:solidFill>
                  <a:schemeClr val="tx1">
                    <a:lumMod val="75000"/>
                    <a:lumOff val="25000"/>
                  </a:schemeClr>
                </a:solidFill>
              </a:rPr>
              <a:t>MBO </a:t>
            </a:r>
            <a:r>
              <a:rPr lang="fa-IR" altLang="en-US" sz="2800" dirty="0" smtClean="0">
                <a:solidFill>
                  <a:schemeClr val="tx1">
                    <a:lumMod val="75000"/>
                    <a:lumOff val="25000"/>
                  </a:schemeClr>
                </a:solidFill>
              </a:rPr>
              <a:t> باید </a:t>
            </a:r>
            <a:r>
              <a:rPr lang="fa-IR" altLang="en-US" sz="2800" dirty="0">
                <a:solidFill>
                  <a:schemeClr val="tx1">
                    <a:lumMod val="75000"/>
                    <a:lumOff val="25000"/>
                  </a:schemeClr>
                </a:solidFill>
              </a:rPr>
              <a:t>بیانیه های مختصر از دستاوردهای مورد انتظار باشد. </a:t>
            </a:r>
          </a:p>
          <a:p>
            <a:pPr algn="r" rtl="1" eaLnBrk="1" fontAlgn="auto" hangingPunct="1">
              <a:spcAft>
                <a:spcPts val="0"/>
              </a:spcAft>
              <a:buFont typeface="Wingdings 3" charset="2"/>
              <a:buChar char=""/>
              <a:defRPr/>
            </a:pPr>
            <a:r>
              <a:rPr lang="fa-IR" altLang="en-US" sz="2400" dirty="0" smtClean="0">
                <a:solidFill>
                  <a:schemeClr val="tx1">
                    <a:lumMod val="75000"/>
                    <a:lumOff val="25000"/>
                  </a:schemeClr>
                </a:solidFill>
              </a:rPr>
              <a:t>                                   مثال</a:t>
            </a:r>
            <a:r>
              <a:rPr lang="fa-IR" altLang="en-US" sz="2400" dirty="0">
                <a:solidFill>
                  <a:schemeClr val="tx1">
                    <a:lumMod val="75000"/>
                    <a:lumOff val="25000"/>
                  </a:schemeClr>
                </a:solidFill>
              </a:rPr>
              <a:t>:</a:t>
            </a:r>
          </a:p>
          <a:p>
            <a:pPr algn="just" rtl="1" eaLnBrk="1" fontAlgn="auto" hangingPunct="1">
              <a:spcAft>
                <a:spcPts val="0"/>
              </a:spcAft>
              <a:buFont typeface="Wingdings 3" charset="2"/>
              <a:buChar char=""/>
              <a:defRPr/>
            </a:pPr>
            <a:r>
              <a:rPr lang="fa-IR" altLang="en-US" sz="2400" dirty="0">
                <a:solidFill>
                  <a:schemeClr val="tx1">
                    <a:lumMod val="75000"/>
                    <a:lumOff val="25000"/>
                  </a:schemeClr>
                </a:solidFill>
              </a:rPr>
              <a:t>- کاهش هفت درصدی هزینه های بخش،</a:t>
            </a:r>
          </a:p>
          <a:p>
            <a:pPr algn="just" rtl="1" eaLnBrk="1" fontAlgn="auto" hangingPunct="1">
              <a:spcAft>
                <a:spcPts val="0"/>
              </a:spcAft>
              <a:buFont typeface="Wingdings 3" charset="2"/>
              <a:buChar char=""/>
              <a:defRPr/>
            </a:pPr>
            <a:r>
              <a:rPr lang="fa-IR" altLang="en-US" sz="2400" dirty="0">
                <a:solidFill>
                  <a:schemeClr val="tx1">
                    <a:lumMod val="75000"/>
                    <a:lumOff val="25000"/>
                  </a:schemeClr>
                </a:solidFill>
              </a:rPr>
              <a:t>برای بهبود خدمات با اطمینان از اینکه تمام سفارشات تلفنی ظرف 24 ساعت پس از دریافت پردازش می شوند، </a:t>
            </a:r>
            <a:r>
              <a:rPr lang="fa-IR" altLang="en-US" sz="2400" dirty="0" smtClean="0">
                <a:solidFill>
                  <a:schemeClr val="tx1">
                    <a:lumMod val="75000"/>
                    <a:lumOff val="25000"/>
                  </a:schemeClr>
                </a:solidFill>
              </a:rPr>
              <a:t>یا</a:t>
            </a:r>
            <a:endParaRPr lang="fa-IR" altLang="en-US" sz="2400" dirty="0">
              <a:solidFill>
                <a:schemeClr val="tx1">
                  <a:lumMod val="75000"/>
                  <a:lumOff val="25000"/>
                </a:schemeClr>
              </a:solidFill>
            </a:endParaRPr>
          </a:p>
        </p:txBody>
      </p:sp>
    </p:spTree>
    <p:extLst>
      <p:ext uri="{BB962C8B-B14F-4D97-AF65-F5344CB8AC3E}">
        <p14:creationId xmlns:p14="http://schemas.microsoft.com/office/powerpoint/2010/main" val="347135764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2680135" y="940955"/>
            <a:ext cx="6345237" cy="709613"/>
          </a:xfrm>
        </p:spPr>
        <p:txBody>
          <a:bodyPr/>
          <a:lstStyle/>
          <a:p>
            <a:pPr marL="342900" lvl="0" indent="-342900" algn="ctr" rtl="1" eaLnBrk="1" fontAlgn="auto" hangingPunct="1">
              <a:spcBef>
                <a:spcPts val="1000"/>
              </a:spcBef>
              <a:spcAft>
                <a:spcPts val="0"/>
              </a:spcAft>
              <a:buClr>
                <a:srgbClr val="B31166"/>
              </a:buClr>
              <a:buSzPct val="80000"/>
              <a:buFont typeface="Wingdings 3" charset="2"/>
              <a:buChar char=""/>
              <a:defRPr/>
            </a:pPr>
            <a:r>
              <a:rPr lang="fa-IR" altLang="en-US" sz="2800" dirty="0">
                <a:solidFill>
                  <a:srgbClr val="00B050"/>
                </a:solidFill>
                <a:ea typeface="+mn-ea"/>
                <a:cs typeface="Arial" panose="020B0604020202020204" pitchFamily="34" charset="0"/>
              </a:rPr>
              <a:t>تصمیم گیری مشارکتی</a:t>
            </a:r>
            <a:r>
              <a:rPr lang="fa-IR" altLang="en-US" sz="2800" dirty="0">
                <a:solidFill>
                  <a:prstClr val="black">
                    <a:lumMod val="75000"/>
                    <a:lumOff val="25000"/>
                  </a:prstClr>
                </a:solidFill>
                <a:ea typeface="+mn-ea"/>
                <a:cs typeface="Arial" panose="020B0604020202020204" pitchFamily="34" charset="0"/>
              </a:rPr>
              <a:t>:</a:t>
            </a:r>
          </a:p>
        </p:txBody>
      </p:sp>
      <p:sp>
        <p:nvSpPr>
          <p:cNvPr id="14339" name="Content Placeholder 2"/>
          <p:cNvSpPr>
            <a:spLocks noGrp="1"/>
          </p:cNvSpPr>
          <p:nvPr>
            <p:ph idx="1"/>
          </p:nvPr>
        </p:nvSpPr>
        <p:spPr/>
        <p:txBody>
          <a:bodyPr rtlCol="0">
            <a:normAutofit/>
          </a:bodyPr>
          <a:lstStyle/>
          <a:p>
            <a:pPr algn="r" rtl="1" eaLnBrk="1" fontAlgn="auto" hangingPunct="1">
              <a:spcAft>
                <a:spcPts val="0"/>
              </a:spcAft>
              <a:buFont typeface="Wingdings 3" charset="2"/>
              <a:buChar char=""/>
              <a:defRPr/>
            </a:pPr>
            <a:endParaRPr lang="fa-IR" altLang="en-US" sz="2800" dirty="0">
              <a:solidFill>
                <a:schemeClr val="tx1">
                  <a:lumMod val="75000"/>
                  <a:lumOff val="25000"/>
                </a:schemeClr>
              </a:solidFill>
            </a:endParaRPr>
          </a:p>
          <a:p>
            <a:pPr algn="r" rtl="1" eaLnBrk="1" fontAlgn="auto" hangingPunct="1">
              <a:spcAft>
                <a:spcPts val="0"/>
              </a:spcAft>
              <a:buFont typeface="Wingdings 3" charset="2"/>
              <a:buChar char=""/>
              <a:defRPr/>
            </a:pPr>
            <a:r>
              <a:rPr lang="fa-IR" altLang="en-US" sz="2800" dirty="0">
                <a:solidFill>
                  <a:schemeClr val="tx1">
                    <a:lumMod val="75000"/>
                    <a:lumOff val="25000"/>
                  </a:schemeClr>
                </a:solidFill>
              </a:rPr>
              <a:t>اهداف در </a:t>
            </a:r>
            <a:r>
              <a:rPr lang="en-US" altLang="en-US" sz="2800" dirty="0">
                <a:solidFill>
                  <a:schemeClr val="tx1">
                    <a:lumMod val="75000"/>
                    <a:lumOff val="25000"/>
                  </a:schemeClr>
                </a:solidFill>
              </a:rPr>
              <a:t>MBO </a:t>
            </a:r>
            <a:r>
              <a:rPr lang="fa-IR" altLang="en-US" sz="2800" dirty="0">
                <a:solidFill>
                  <a:schemeClr val="tx1">
                    <a:lumMod val="75000"/>
                    <a:lumOff val="25000"/>
                  </a:schemeClr>
                </a:solidFill>
              </a:rPr>
              <a:t>به طور یک طرفه توسط رئیس تعیین نمی شود و سپس به کارکنان اختصاص داده </a:t>
            </a:r>
            <a:r>
              <a:rPr lang="fa-IR" altLang="en-US" sz="2800" dirty="0" smtClean="0">
                <a:solidFill>
                  <a:schemeClr val="tx1">
                    <a:lumMod val="75000"/>
                    <a:lumOff val="25000"/>
                  </a:schemeClr>
                </a:solidFill>
              </a:rPr>
              <a:t>شود</a:t>
            </a:r>
            <a:r>
              <a:rPr lang="fa-IR" altLang="en-US" sz="2800" dirty="0">
                <a:solidFill>
                  <a:schemeClr val="tx1">
                    <a:lumMod val="75000"/>
                    <a:lumOff val="25000"/>
                  </a:schemeClr>
                </a:solidFill>
              </a:rPr>
              <a:t>.</a:t>
            </a:r>
          </a:p>
          <a:p>
            <a:pPr algn="r" rtl="1" eaLnBrk="1" fontAlgn="auto" hangingPunct="1">
              <a:spcAft>
                <a:spcPts val="0"/>
              </a:spcAft>
              <a:buFont typeface="Wingdings 3" charset="2"/>
              <a:buChar char=""/>
              <a:defRPr/>
            </a:pPr>
            <a:endParaRPr lang="fa-IR" altLang="en-US" sz="2800" dirty="0">
              <a:solidFill>
                <a:schemeClr val="tx1">
                  <a:lumMod val="75000"/>
                  <a:lumOff val="25000"/>
                </a:schemeClr>
              </a:solidFill>
            </a:endParaRPr>
          </a:p>
          <a:p>
            <a:pPr algn="r" rtl="1" eaLnBrk="1" fontAlgn="auto" hangingPunct="1">
              <a:spcAft>
                <a:spcPts val="0"/>
              </a:spcAft>
              <a:buFont typeface="Wingdings 3" charset="2"/>
              <a:buChar char=""/>
              <a:defRPr/>
            </a:pPr>
            <a:r>
              <a:rPr lang="fa-IR" altLang="en-US" sz="2800" dirty="0">
                <a:solidFill>
                  <a:schemeClr val="tx1">
                    <a:lumMod val="75000"/>
                    <a:lumOff val="25000"/>
                  </a:schemeClr>
                </a:solidFill>
              </a:rPr>
              <a:t>مدیر و کارمند به طور مشترک اهداف را انتخاب می کنند و در مورد نحوه اندازه گیری آنها توافق می کنند.</a:t>
            </a:r>
            <a:endParaRPr lang="en-US" altLang="en-US" sz="2800" dirty="0">
              <a:solidFill>
                <a:schemeClr val="tx1">
                  <a:lumMod val="75000"/>
                  <a:lumOff val="25000"/>
                </a:schemeClr>
              </a:solidFill>
            </a:endParaRPr>
          </a:p>
        </p:txBody>
      </p:sp>
    </p:spTree>
    <p:extLst>
      <p:ext uri="{BB962C8B-B14F-4D97-AF65-F5344CB8AC3E}">
        <p14:creationId xmlns:p14="http://schemas.microsoft.com/office/powerpoint/2010/main" val="3305418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2389189" y="927101"/>
            <a:ext cx="6345237" cy="709613"/>
          </a:xfrm>
        </p:spPr>
        <p:txBody>
          <a:bodyPr/>
          <a:lstStyle/>
          <a:p>
            <a:pPr marL="342900" lvl="0" indent="-342900" algn="ctr" rtl="1" eaLnBrk="1" hangingPunct="1">
              <a:spcBef>
                <a:spcPts val="1000"/>
              </a:spcBef>
              <a:buClr>
                <a:srgbClr val="B31166"/>
              </a:buClr>
              <a:buSzPct val="80000"/>
              <a:buFont typeface="Wingdings 3" panose="05040102010807070707" pitchFamily="18" charset="2"/>
              <a:buChar char=""/>
            </a:pPr>
            <a:r>
              <a:rPr lang="fa-IR" altLang="en-US" sz="2800" dirty="0">
                <a:solidFill>
                  <a:srgbClr val="00B050"/>
                </a:solidFill>
                <a:ea typeface="+mn-ea"/>
                <a:cs typeface="Arial" panose="020B0604020202020204" pitchFamily="34" charset="0"/>
              </a:rPr>
              <a:t>یک دوره زمانی صریح:</a:t>
            </a:r>
          </a:p>
        </p:txBody>
      </p:sp>
      <p:sp>
        <p:nvSpPr>
          <p:cNvPr id="41987" name="Content Placeholder 2"/>
          <p:cNvSpPr>
            <a:spLocks noGrp="1"/>
          </p:cNvSpPr>
          <p:nvPr>
            <p:ph idx="1"/>
          </p:nvPr>
        </p:nvSpPr>
        <p:spPr/>
        <p:txBody>
          <a:bodyPr/>
          <a:lstStyle/>
          <a:p>
            <a:pPr algn="r" rtl="1" eaLnBrk="1" hangingPunct="1"/>
            <a:endParaRPr lang="fa-IR" altLang="en-US" dirty="0" smtClean="0"/>
          </a:p>
          <a:p>
            <a:pPr algn="r" rtl="1" eaLnBrk="1" hangingPunct="1"/>
            <a:r>
              <a:rPr lang="fa-IR" altLang="en-US" sz="2800" dirty="0" smtClean="0"/>
              <a:t>هر هدف دارای یک دوره زمانی خاص است که در آن باید تکمیل شود.</a:t>
            </a:r>
          </a:p>
          <a:p>
            <a:pPr algn="r" rtl="1" eaLnBrk="1" hangingPunct="1"/>
            <a:endParaRPr lang="fa-IR" altLang="en-US" sz="2800" dirty="0" smtClean="0"/>
          </a:p>
          <a:p>
            <a:pPr algn="r" rtl="1" eaLnBrk="1" hangingPunct="1"/>
            <a:r>
              <a:rPr lang="fa-IR" altLang="en-US" sz="2800" dirty="0" smtClean="0"/>
              <a:t>معمولاً سه ماه، شش ماه یا یک سال</a:t>
            </a:r>
            <a:endParaRPr lang="en-US" altLang="en-US" sz="2800" dirty="0" smtClean="0"/>
          </a:p>
        </p:txBody>
      </p:sp>
    </p:spTree>
    <p:extLst>
      <p:ext uri="{BB962C8B-B14F-4D97-AF65-F5344CB8AC3E}">
        <p14:creationId xmlns:p14="http://schemas.microsoft.com/office/powerpoint/2010/main" val="163493587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4"/>
          <p:cNvSpPr>
            <a:spLocks noGrp="1" noChangeArrowheads="1"/>
          </p:cNvSpPr>
          <p:nvPr>
            <p:ph type="title"/>
          </p:nvPr>
        </p:nvSpPr>
        <p:spPr/>
        <p:txBody>
          <a:bodyPr/>
          <a:lstStyle/>
          <a:p>
            <a:pPr eaLnBrk="1" hangingPunct="1">
              <a:defRPr/>
            </a:pPr>
            <a:r>
              <a:rPr lang="en-US" altLang="fa-IR" dirty="0" smtClean="0"/>
              <a:t>DEFINITION</a:t>
            </a:r>
          </a:p>
        </p:txBody>
      </p:sp>
      <p:sp>
        <p:nvSpPr>
          <p:cNvPr id="7173" name="Text Box 5"/>
          <p:cNvSpPr txBox="1">
            <a:spLocks noChangeArrowheads="1"/>
          </p:cNvSpPr>
          <p:nvPr/>
        </p:nvSpPr>
        <p:spPr bwMode="auto">
          <a:xfrm>
            <a:off x="1524000" y="2133600"/>
            <a:ext cx="9144000" cy="3016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spcBef>
                <a:spcPct val="50000"/>
              </a:spcBef>
              <a:spcAft>
                <a:spcPct val="0"/>
              </a:spcAft>
            </a:pPr>
            <a:r>
              <a:rPr lang="en-US" altLang="fa-IR" sz="2000" dirty="0">
                <a:solidFill>
                  <a:prstClr val="black"/>
                </a:solidFill>
                <a:cs typeface="Arial" panose="020B0604020202020204" pitchFamily="34" charset="0"/>
              </a:rPr>
              <a:t>	“Management” – Dale </a:t>
            </a:r>
            <a:r>
              <a:rPr lang="en-US" altLang="fa-IR" sz="2000" dirty="0" err="1">
                <a:solidFill>
                  <a:prstClr val="black"/>
                </a:solidFill>
                <a:cs typeface="Arial" panose="020B0604020202020204" pitchFamily="34" charset="0"/>
              </a:rPr>
              <a:t>yoder</a:t>
            </a:r>
            <a:r>
              <a:rPr lang="en-US" altLang="fa-IR" sz="2000" dirty="0">
                <a:solidFill>
                  <a:prstClr val="black"/>
                </a:solidFill>
                <a:cs typeface="Arial" panose="020B0604020202020204" pitchFamily="34" charset="0"/>
              </a:rPr>
              <a:t> – Finding people who  can work together towards common objective of the organization leading them  in the accomplishment of objectives</a:t>
            </a:r>
            <a:r>
              <a:rPr lang="en-US" altLang="fa-IR" sz="2000" dirty="0">
                <a:solidFill>
                  <a:srgbClr val="FFFFFF"/>
                </a:solidFill>
                <a:cs typeface="Arial" panose="020B0604020202020204" pitchFamily="34" charset="0"/>
              </a:rPr>
              <a:t>.</a:t>
            </a:r>
          </a:p>
          <a:p>
            <a:pPr algn="just" rtl="1" eaLnBrk="0" fontAlgn="base" hangingPunct="0">
              <a:spcBef>
                <a:spcPct val="50000"/>
              </a:spcBef>
              <a:spcAft>
                <a:spcPct val="0"/>
              </a:spcAft>
            </a:pPr>
            <a:r>
              <a:rPr lang="fa-IR" sz="2000" dirty="0">
                <a:solidFill>
                  <a:prstClr val="black"/>
                </a:solidFill>
                <a:cs typeface="Arial" panose="020B0604020202020204" pitchFamily="34" charset="0"/>
              </a:rPr>
              <a:t>"مدیریت" : دیل یودر مدیریت را  چنین تعریف کرده است:</a:t>
            </a:r>
          </a:p>
          <a:p>
            <a:pPr algn="just" rtl="1" eaLnBrk="0" fontAlgn="base" hangingPunct="0">
              <a:spcBef>
                <a:spcPct val="50000"/>
              </a:spcBef>
              <a:spcAft>
                <a:spcPct val="0"/>
              </a:spcAft>
            </a:pPr>
            <a:r>
              <a:rPr lang="fa-IR" sz="2000" dirty="0">
                <a:solidFill>
                  <a:prstClr val="black"/>
                </a:solidFill>
                <a:cs typeface="Arial" panose="020B0604020202020204" pitchFamily="34" charset="0"/>
              </a:rPr>
              <a:t> </a:t>
            </a:r>
            <a:r>
              <a:rPr lang="fa-IR" sz="2800" dirty="0">
                <a:solidFill>
                  <a:srgbClr val="00B050"/>
                </a:solidFill>
                <a:cs typeface="Arial" panose="020B0604020202020204" pitchFamily="34" charset="0"/>
              </a:rPr>
              <a:t>یافتن افرادی که می توانند با هم در جهت اهداف مشترک سازمانی که آنها را در دستیابی به اهداف هدایت می کند همکاری کنند.</a:t>
            </a:r>
            <a:endParaRPr lang="en-US" altLang="fa-IR" sz="2800" dirty="0">
              <a:solidFill>
                <a:srgbClr val="00B050"/>
              </a:solidFill>
              <a:cs typeface="Arial" panose="020B0604020202020204" pitchFamily="34" charset="0"/>
            </a:endParaRPr>
          </a:p>
          <a:p>
            <a:pPr algn="just" eaLnBrk="0" fontAlgn="base" hangingPunct="0">
              <a:spcBef>
                <a:spcPct val="50000"/>
              </a:spcBef>
              <a:spcAft>
                <a:spcPct val="0"/>
              </a:spcAft>
            </a:pPr>
            <a:endParaRPr lang="en-US" altLang="fa-IR" sz="2000" dirty="0">
              <a:solidFill>
                <a:srgbClr val="FFFFFF"/>
              </a:solidFill>
              <a:cs typeface="Arial" panose="020B0604020202020204" pitchFamily="34" charset="0"/>
            </a:endParaRPr>
          </a:p>
        </p:txBody>
      </p:sp>
    </p:spTree>
    <p:extLst>
      <p:ext uri="{BB962C8B-B14F-4D97-AF65-F5344CB8AC3E}">
        <p14:creationId xmlns:p14="http://schemas.microsoft.com/office/powerpoint/2010/main" val="37570685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7172"/>
                                        </p:tgtEl>
                                        <p:attrNameLst>
                                          <p:attrName>style.visibility</p:attrName>
                                        </p:attrNameLst>
                                      </p:cBhvr>
                                      <p:to>
                                        <p:strVal val="visible"/>
                                      </p:to>
                                    </p:set>
                                    <p:anim calcmode="lin" valueType="num">
                                      <p:cBhvr>
                                        <p:cTn id="7" dur="500" fill="hold"/>
                                        <p:tgtEl>
                                          <p:spTgt spid="7172"/>
                                        </p:tgtEl>
                                        <p:attrNameLst>
                                          <p:attrName>ppt_w</p:attrName>
                                        </p:attrNameLst>
                                      </p:cBhvr>
                                      <p:tavLst>
                                        <p:tav tm="0">
                                          <p:val>
                                            <p:fltVal val="0"/>
                                          </p:val>
                                        </p:tav>
                                        <p:tav tm="100000">
                                          <p:val>
                                            <p:strVal val="#ppt_w"/>
                                          </p:val>
                                        </p:tav>
                                      </p:tavLst>
                                    </p:anim>
                                    <p:anim calcmode="lin" valueType="num">
                                      <p:cBhvr>
                                        <p:cTn id="8" dur="500" fill="hold"/>
                                        <p:tgtEl>
                                          <p:spTgt spid="7172"/>
                                        </p:tgtEl>
                                        <p:attrNameLst>
                                          <p:attrName>ppt_h</p:attrName>
                                        </p:attrNameLst>
                                      </p:cBhvr>
                                      <p:tavLst>
                                        <p:tav tm="0">
                                          <p:val>
                                            <p:strVal val="#ppt_h"/>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50" presetClass="entr" presetSubtype="0" decel="100000" fill="hold" grpId="0" nodeType="clickEffect">
                                  <p:stCondLst>
                                    <p:cond delay="0"/>
                                  </p:stCondLst>
                                  <p:childTnLst>
                                    <p:set>
                                      <p:cBhvr>
                                        <p:cTn id="12" dur="1" fill="hold">
                                          <p:stCondLst>
                                            <p:cond delay="0"/>
                                          </p:stCondLst>
                                        </p:cTn>
                                        <p:tgtEl>
                                          <p:spTgt spid="7173"/>
                                        </p:tgtEl>
                                        <p:attrNameLst>
                                          <p:attrName>style.visibility</p:attrName>
                                        </p:attrNameLst>
                                      </p:cBhvr>
                                      <p:to>
                                        <p:strVal val="visible"/>
                                      </p:to>
                                    </p:set>
                                    <p:anim calcmode="lin" valueType="num">
                                      <p:cBhvr>
                                        <p:cTn id="13" dur="1000" fill="hold"/>
                                        <p:tgtEl>
                                          <p:spTgt spid="7173"/>
                                        </p:tgtEl>
                                        <p:attrNameLst>
                                          <p:attrName>ppt_w</p:attrName>
                                        </p:attrNameLst>
                                      </p:cBhvr>
                                      <p:tavLst>
                                        <p:tav tm="0">
                                          <p:val>
                                            <p:strVal val="#ppt_w+.3"/>
                                          </p:val>
                                        </p:tav>
                                        <p:tav tm="100000">
                                          <p:val>
                                            <p:strVal val="#ppt_w"/>
                                          </p:val>
                                        </p:tav>
                                      </p:tavLst>
                                    </p:anim>
                                    <p:anim calcmode="lin" valueType="num">
                                      <p:cBhvr>
                                        <p:cTn id="14" dur="1000" fill="hold"/>
                                        <p:tgtEl>
                                          <p:spTgt spid="7173"/>
                                        </p:tgtEl>
                                        <p:attrNameLst>
                                          <p:attrName>ppt_h</p:attrName>
                                        </p:attrNameLst>
                                      </p:cBhvr>
                                      <p:tavLst>
                                        <p:tav tm="0">
                                          <p:val>
                                            <p:strVal val="#ppt_h"/>
                                          </p:val>
                                        </p:tav>
                                        <p:tav tm="100000">
                                          <p:val>
                                            <p:strVal val="#ppt_h"/>
                                          </p:val>
                                        </p:tav>
                                      </p:tavLst>
                                    </p:anim>
                                    <p:animEffect transition="in" filter="fade">
                                      <p:cBhvr>
                                        <p:cTn id="15" dur="1000"/>
                                        <p:tgtEl>
                                          <p:spTgt spid="71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2" grpId="0"/>
      <p:bldP spid="717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2389189" y="927101"/>
            <a:ext cx="6345237" cy="709613"/>
          </a:xfrm>
        </p:spPr>
        <p:txBody>
          <a:bodyPr/>
          <a:lstStyle/>
          <a:p>
            <a:pPr marL="342900" lvl="0" indent="-342900" algn="ctr" rtl="1" eaLnBrk="1" hangingPunct="1">
              <a:spcBef>
                <a:spcPts val="1000"/>
              </a:spcBef>
              <a:buClr>
                <a:srgbClr val="B31166"/>
              </a:buClr>
              <a:buSzPct val="80000"/>
              <a:buFont typeface="Wingdings 3" panose="05040102010807070707" pitchFamily="18" charset="2"/>
              <a:buChar char=""/>
            </a:pPr>
            <a:r>
              <a:rPr lang="fa-IR" altLang="en-US" sz="2800" dirty="0">
                <a:solidFill>
                  <a:srgbClr val="00B050"/>
                </a:solidFill>
                <a:ea typeface="+mn-ea"/>
                <a:cs typeface="Arial" panose="020B0604020202020204" pitchFamily="34" charset="0"/>
              </a:rPr>
              <a:t>بازخورد عملکرد:</a:t>
            </a:r>
          </a:p>
        </p:txBody>
      </p:sp>
      <p:sp>
        <p:nvSpPr>
          <p:cNvPr id="44035" name="Content Placeholder 2"/>
          <p:cNvSpPr>
            <a:spLocks noGrp="1"/>
          </p:cNvSpPr>
          <p:nvPr>
            <p:ph idx="1"/>
          </p:nvPr>
        </p:nvSpPr>
        <p:spPr/>
        <p:txBody>
          <a:bodyPr/>
          <a:lstStyle/>
          <a:p>
            <a:pPr algn="r" rtl="1" eaLnBrk="1" hangingPunct="1"/>
            <a:endParaRPr lang="fa-IR" altLang="en-US" sz="2800" dirty="0" smtClean="0"/>
          </a:p>
          <a:p>
            <a:pPr algn="r" rtl="1" eaLnBrk="1" hangingPunct="1"/>
            <a:r>
              <a:rPr lang="fa-IR" altLang="en-US" sz="2800" dirty="0" smtClean="0"/>
              <a:t>- </a:t>
            </a:r>
            <a:r>
              <a:rPr lang="en-US" altLang="en-US" sz="2800" dirty="0" smtClean="0"/>
              <a:t>MBO </a:t>
            </a:r>
            <a:r>
              <a:rPr lang="fa-IR" altLang="en-US" sz="2800" dirty="0" smtClean="0"/>
              <a:t>به دنبال ارائه بازخورد مداوم در مورد پیشرفت به سمت اهداف است تا کارگران بتوانند اقدامات خود را نظارت و اصلاح کنند.</a:t>
            </a:r>
            <a:endParaRPr lang="en-US" altLang="en-US" sz="2800" dirty="0" smtClean="0"/>
          </a:p>
        </p:txBody>
      </p:sp>
    </p:spTree>
    <p:extLst>
      <p:ext uri="{BB962C8B-B14F-4D97-AF65-F5344CB8AC3E}">
        <p14:creationId xmlns:p14="http://schemas.microsoft.com/office/powerpoint/2010/main" val="27717108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2389189" y="927101"/>
            <a:ext cx="6345237" cy="709613"/>
          </a:xfrm>
        </p:spPr>
        <p:txBody>
          <a:bodyPr/>
          <a:lstStyle/>
          <a:p>
            <a:pPr algn="ctr" rtl="1" eaLnBrk="1" hangingPunct="1"/>
            <a:r>
              <a:rPr lang="en-US" altLang="en-US" dirty="0" smtClean="0"/>
              <a:t>MBO </a:t>
            </a:r>
            <a:r>
              <a:rPr lang="fa-IR" altLang="en-US" dirty="0" smtClean="0"/>
              <a:t>و نظریه تعیین هدف</a:t>
            </a:r>
            <a:endParaRPr lang="en-US" altLang="en-US" dirty="0" smtClean="0"/>
          </a:p>
        </p:txBody>
      </p:sp>
      <p:sp>
        <p:nvSpPr>
          <p:cNvPr id="3" name="Content Placeholder 2"/>
          <p:cNvSpPr>
            <a:spLocks noGrp="1"/>
          </p:cNvSpPr>
          <p:nvPr>
            <p:ph idx="1"/>
          </p:nvPr>
        </p:nvSpPr>
        <p:spPr/>
        <p:txBody>
          <a:bodyPr rtlCol="0">
            <a:noAutofit/>
          </a:bodyPr>
          <a:lstStyle/>
          <a:p>
            <a:pPr algn="r" rtl="1" eaLnBrk="1" fontAlgn="auto" hangingPunct="1">
              <a:spcAft>
                <a:spcPts val="0"/>
              </a:spcAft>
              <a:buFont typeface="Wingdings 3" charset="2"/>
              <a:buChar char=""/>
              <a:defRPr/>
            </a:pPr>
            <a:r>
              <a:rPr lang="fa-IR" sz="2800" dirty="0">
                <a:solidFill>
                  <a:schemeClr val="tx1">
                    <a:lumMod val="75000"/>
                    <a:lumOff val="25000"/>
                  </a:schemeClr>
                </a:solidFill>
              </a:rPr>
              <a:t>تئوری تعیین هدف نشان می دهد که:</a:t>
            </a:r>
          </a:p>
          <a:p>
            <a:pPr marL="0" indent="0" algn="r" rtl="1" eaLnBrk="1" fontAlgn="auto" hangingPunct="1">
              <a:spcAft>
                <a:spcPts val="0"/>
              </a:spcAft>
              <a:buNone/>
              <a:defRPr/>
            </a:pPr>
            <a:r>
              <a:rPr lang="fa-IR" sz="2800" dirty="0">
                <a:solidFill>
                  <a:schemeClr val="tx1">
                    <a:lumMod val="75000"/>
                    <a:lumOff val="25000"/>
                  </a:schemeClr>
                </a:solidFill>
              </a:rPr>
              <a:t> </a:t>
            </a:r>
            <a:r>
              <a:rPr lang="fa-IR" sz="2800" dirty="0" smtClean="0">
                <a:solidFill>
                  <a:schemeClr val="tx1">
                    <a:lumMod val="75000"/>
                    <a:lumOff val="25000"/>
                  </a:schemeClr>
                </a:solidFill>
              </a:rPr>
              <a:t>اهداف </a:t>
            </a:r>
            <a:r>
              <a:rPr lang="fa-IR" sz="2800" dirty="0">
                <a:solidFill>
                  <a:schemeClr val="tx1">
                    <a:lumMod val="75000"/>
                    <a:lumOff val="25000"/>
                  </a:schemeClr>
                </a:solidFill>
              </a:rPr>
              <a:t>سخت منجر به سطح بالاتری از عملکرد فردی نسبت به اهداف آسان می شود.</a:t>
            </a:r>
          </a:p>
          <a:p>
            <a:pPr algn="r" rtl="1" eaLnBrk="1" fontAlgn="auto" hangingPunct="1">
              <a:spcAft>
                <a:spcPts val="0"/>
              </a:spcAft>
              <a:buFont typeface="Wingdings 3" charset="2"/>
              <a:buChar char=""/>
              <a:defRPr/>
            </a:pPr>
            <a:r>
              <a:rPr lang="fa-IR" sz="2800" dirty="0" smtClean="0">
                <a:solidFill>
                  <a:schemeClr val="tx1">
                    <a:lumMod val="75000"/>
                    <a:lumOff val="25000"/>
                  </a:schemeClr>
                </a:solidFill>
              </a:rPr>
              <a:t>اهداف </a:t>
            </a:r>
            <a:r>
              <a:rPr lang="fa-IR" sz="2800" dirty="0">
                <a:solidFill>
                  <a:schemeClr val="tx1">
                    <a:lumMod val="75000"/>
                    <a:lumOff val="25000"/>
                  </a:schemeClr>
                </a:solidFill>
              </a:rPr>
              <a:t>سخت خاص منجر به سطوح بالاتر عملکرد نسبت به بی هدفی یا اهداف کلی می شود.</a:t>
            </a:r>
          </a:p>
          <a:p>
            <a:pPr algn="r" rtl="1" eaLnBrk="1" fontAlgn="auto" hangingPunct="1">
              <a:spcAft>
                <a:spcPts val="0"/>
              </a:spcAft>
              <a:buFont typeface="Wingdings 3" charset="2"/>
              <a:buChar char=""/>
              <a:defRPr/>
            </a:pPr>
            <a:r>
              <a:rPr lang="fa-IR" sz="2800" dirty="0" smtClean="0">
                <a:solidFill>
                  <a:schemeClr val="tx1">
                    <a:lumMod val="75000"/>
                    <a:lumOff val="25000"/>
                  </a:schemeClr>
                </a:solidFill>
              </a:rPr>
              <a:t>بازخورد </a:t>
            </a:r>
            <a:r>
              <a:rPr lang="fa-IR" sz="2800" dirty="0">
                <a:solidFill>
                  <a:schemeClr val="tx1">
                    <a:lumMod val="75000"/>
                    <a:lumOff val="25000"/>
                  </a:schemeClr>
                </a:solidFill>
              </a:rPr>
              <a:t>در عملکرد فرد منجر به عملکرد بالاتر می شود</a:t>
            </a:r>
            <a:r>
              <a:rPr lang="fa-IR" sz="2800" dirty="0" smtClean="0">
                <a:solidFill>
                  <a:schemeClr val="tx1">
                    <a:lumMod val="75000"/>
                    <a:lumOff val="25000"/>
                  </a:schemeClr>
                </a:solidFill>
              </a:rPr>
              <a:t>.</a:t>
            </a:r>
            <a:endParaRPr lang="en-US" sz="2800" dirty="0">
              <a:solidFill>
                <a:schemeClr val="tx1">
                  <a:lumMod val="75000"/>
                  <a:lumOff val="25000"/>
                </a:schemeClr>
              </a:solidFill>
            </a:endParaRPr>
          </a:p>
        </p:txBody>
      </p:sp>
    </p:spTree>
    <p:extLst>
      <p:ext uri="{BB962C8B-B14F-4D97-AF65-F5344CB8AC3E}">
        <p14:creationId xmlns:p14="http://schemas.microsoft.com/office/powerpoint/2010/main" val="37470321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2389189" y="927101"/>
            <a:ext cx="6345237" cy="709613"/>
          </a:xfrm>
        </p:spPr>
        <p:txBody>
          <a:bodyPr/>
          <a:lstStyle/>
          <a:p>
            <a:pPr algn="ctr" rtl="1" eaLnBrk="1" hangingPunct="1"/>
            <a:r>
              <a:rPr lang="en-US" altLang="en-US" dirty="0" smtClean="0"/>
              <a:t>MBO </a:t>
            </a:r>
            <a:r>
              <a:rPr lang="fa-IR" altLang="en-US" dirty="0" smtClean="0"/>
              <a:t>و نظریه تعیین هدف</a:t>
            </a:r>
            <a:endParaRPr lang="en-US" altLang="en-US" dirty="0" smtClean="0"/>
          </a:p>
        </p:txBody>
      </p:sp>
      <p:sp>
        <p:nvSpPr>
          <p:cNvPr id="22531" name="Content Placeholder 2"/>
          <p:cNvSpPr>
            <a:spLocks noGrp="1"/>
          </p:cNvSpPr>
          <p:nvPr>
            <p:ph idx="1"/>
          </p:nvPr>
        </p:nvSpPr>
        <p:spPr/>
        <p:txBody>
          <a:bodyPr rtlCol="0">
            <a:noAutofit/>
          </a:bodyPr>
          <a:lstStyle/>
          <a:p>
            <a:pPr algn="r" rtl="1" eaLnBrk="1" fontAlgn="auto" hangingPunct="1">
              <a:spcAft>
                <a:spcPts val="0"/>
              </a:spcAft>
              <a:buFont typeface="Wingdings 3" charset="2"/>
              <a:buChar char=""/>
              <a:defRPr/>
            </a:pPr>
            <a:r>
              <a:rPr lang="en-US" altLang="en-US" sz="2400" dirty="0">
                <a:solidFill>
                  <a:schemeClr val="tx1">
                    <a:lumMod val="75000"/>
                    <a:lumOff val="25000"/>
                  </a:schemeClr>
                </a:solidFill>
              </a:rPr>
              <a:t>MBO </a:t>
            </a:r>
            <a:r>
              <a:rPr lang="fa-IR" altLang="en-US" sz="2400" dirty="0">
                <a:solidFill>
                  <a:schemeClr val="tx1">
                    <a:lumMod val="75000"/>
                    <a:lumOff val="25000"/>
                  </a:schemeClr>
                </a:solidFill>
              </a:rPr>
              <a:t>مستقیماً از اهداف و بازخوردهای خاص حمایت می کند:</a:t>
            </a:r>
          </a:p>
          <a:p>
            <a:pPr algn="r" rtl="1" eaLnBrk="1" fontAlgn="auto" hangingPunct="1">
              <a:spcAft>
                <a:spcPts val="0"/>
              </a:spcAft>
              <a:buFont typeface="Wingdings 3" charset="2"/>
              <a:buChar char=""/>
              <a:defRPr/>
            </a:pPr>
            <a:r>
              <a:rPr lang="fa-IR" altLang="en-US" sz="2400" dirty="0" smtClean="0">
                <a:solidFill>
                  <a:schemeClr val="tx1">
                    <a:lumMod val="75000"/>
                    <a:lumOff val="25000"/>
                  </a:schemeClr>
                </a:solidFill>
              </a:rPr>
              <a:t>دلالت </a:t>
            </a:r>
            <a:r>
              <a:rPr lang="fa-IR" altLang="en-US" sz="2400" dirty="0">
                <a:solidFill>
                  <a:schemeClr val="tx1">
                    <a:lumMod val="75000"/>
                    <a:lumOff val="25000"/>
                  </a:schemeClr>
                </a:solidFill>
              </a:rPr>
              <a:t>بر این دارد که اهداف باید امکان پذیر تلقی شوند</a:t>
            </a:r>
          </a:p>
          <a:p>
            <a:pPr algn="r" rtl="1" eaLnBrk="1" fontAlgn="auto" hangingPunct="1">
              <a:spcAft>
                <a:spcPts val="0"/>
              </a:spcAft>
              <a:buFont typeface="Wingdings 3" charset="2"/>
              <a:buChar char=""/>
              <a:defRPr/>
            </a:pPr>
            <a:r>
              <a:rPr lang="fa-IR" altLang="en-US" sz="2400" dirty="0" smtClean="0">
                <a:solidFill>
                  <a:schemeClr val="tx1">
                    <a:lumMod val="75000"/>
                    <a:lumOff val="25000"/>
                  </a:schemeClr>
                </a:solidFill>
              </a:rPr>
              <a:t>زمانی </a:t>
            </a:r>
            <a:r>
              <a:rPr lang="fa-IR" altLang="en-US" sz="2400" dirty="0">
                <a:solidFill>
                  <a:schemeClr val="tx1">
                    <a:lumMod val="75000"/>
                    <a:lumOff val="25000"/>
                  </a:schemeClr>
                </a:solidFill>
              </a:rPr>
              <a:t>موثرتر است که اهداف به اندازه کافی سخت باشند که نیاز به </a:t>
            </a:r>
            <a:r>
              <a:rPr lang="fa-IR" altLang="en-US" sz="2400" dirty="0" smtClean="0">
                <a:solidFill>
                  <a:schemeClr val="tx1">
                    <a:lumMod val="75000"/>
                    <a:lumOff val="25000"/>
                  </a:schemeClr>
                </a:solidFill>
              </a:rPr>
              <a:t>تلاش </a:t>
            </a:r>
            <a:r>
              <a:rPr lang="fa-IR" altLang="en-US" sz="2400" dirty="0">
                <a:solidFill>
                  <a:schemeClr val="tx1">
                    <a:lumMod val="75000"/>
                    <a:lumOff val="25000"/>
                  </a:schemeClr>
                </a:solidFill>
              </a:rPr>
              <a:t>داشته باشند.</a:t>
            </a:r>
          </a:p>
          <a:p>
            <a:pPr algn="r" rtl="1" eaLnBrk="1" fontAlgn="auto" hangingPunct="1">
              <a:spcAft>
                <a:spcPts val="0"/>
              </a:spcAft>
              <a:buFont typeface="Wingdings 3" charset="2"/>
              <a:buChar char=""/>
              <a:defRPr/>
            </a:pPr>
            <a:r>
              <a:rPr lang="fa-IR" altLang="en-US" sz="2400" dirty="0" smtClean="0">
                <a:solidFill>
                  <a:schemeClr val="tx1">
                    <a:lumMod val="75000"/>
                    <a:lumOff val="25000"/>
                  </a:schemeClr>
                </a:solidFill>
              </a:rPr>
              <a:t>تنها </a:t>
            </a:r>
            <a:r>
              <a:rPr lang="fa-IR" altLang="en-US" sz="2400" dirty="0">
                <a:solidFill>
                  <a:schemeClr val="tx1">
                    <a:lumMod val="75000"/>
                    <a:lumOff val="25000"/>
                  </a:schemeClr>
                </a:solidFill>
              </a:rPr>
              <a:t>زمینه اختلاف احتمالی با نظریه تعیین هدف مشارکت است </a:t>
            </a:r>
            <a:r>
              <a:rPr lang="fa-IR" altLang="en-US" sz="2400" dirty="0" smtClean="0">
                <a:solidFill>
                  <a:schemeClr val="tx1">
                    <a:lumMod val="75000"/>
                    <a:lumOff val="25000"/>
                  </a:schemeClr>
                </a:solidFill>
              </a:rPr>
              <a:t>–</a:t>
            </a:r>
          </a:p>
          <a:p>
            <a:pPr lvl="0" algn="r" rtl="1" eaLnBrk="1" fontAlgn="auto" hangingPunct="1">
              <a:spcAft>
                <a:spcPts val="0"/>
              </a:spcAft>
              <a:buClr>
                <a:srgbClr val="B31166"/>
              </a:buClr>
              <a:buFont typeface="Wingdings 3" charset="2"/>
              <a:buChar char=""/>
              <a:defRPr/>
            </a:pPr>
            <a:r>
              <a:rPr lang="en-US" altLang="en-US" sz="2400" dirty="0">
                <a:solidFill>
                  <a:srgbClr val="FF0000"/>
                </a:solidFill>
              </a:rPr>
              <a:t>MBO </a:t>
            </a:r>
            <a:r>
              <a:rPr lang="fa-IR" altLang="en-US" sz="2400" dirty="0" smtClean="0">
                <a:solidFill>
                  <a:srgbClr val="FF0000"/>
                </a:solidFill>
              </a:rPr>
              <a:t> -  قویاً </a:t>
            </a:r>
            <a:r>
              <a:rPr lang="fa-IR" altLang="en-US" sz="2400" dirty="0">
                <a:solidFill>
                  <a:srgbClr val="FF0000"/>
                </a:solidFill>
              </a:rPr>
              <a:t>از </a:t>
            </a:r>
            <a:r>
              <a:rPr lang="fa-IR" altLang="en-US" sz="2400" dirty="0" smtClean="0">
                <a:solidFill>
                  <a:srgbClr val="FF0000"/>
                </a:solidFill>
              </a:rPr>
              <a:t>مشارکت </a:t>
            </a:r>
            <a:r>
              <a:rPr lang="fa-IR" altLang="en-US" sz="2400" dirty="0">
                <a:solidFill>
                  <a:srgbClr val="FF0000"/>
                </a:solidFill>
              </a:rPr>
              <a:t>حمایت می کند</a:t>
            </a:r>
            <a:r>
              <a:rPr lang="fa-IR" altLang="en-US" sz="2400" dirty="0" smtClean="0">
                <a:solidFill>
                  <a:srgbClr val="FF0000"/>
                </a:solidFill>
              </a:rPr>
              <a:t>.</a:t>
            </a:r>
          </a:p>
          <a:p>
            <a:pPr algn="r" rtl="1" eaLnBrk="1" fontAlgn="auto" hangingPunct="1">
              <a:spcAft>
                <a:spcPts val="0"/>
              </a:spcAft>
              <a:buFont typeface="Wingdings 3" charset="2"/>
              <a:buChar char=""/>
              <a:defRPr/>
            </a:pPr>
            <a:r>
              <a:rPr lang="fa-IR" altLang="en-US" sz="2400" dirty="0" smtClean="0">
                <a:solidFill>
                  <a:schemeClr val="tx1">
                    <a:lumMod val="75000"/>
                    <a:lumOff val="25000"/>
                  </a:schemeClr>
                </a:solidFill>
              </a:rPr>
              <a:t> </a:t>
            </a:r>
            <a:r>
              <a:rPr lang="fa-IR" altLang="en-US" sz="2400" dirty="0">
                <a:solidFill>
                  <a:srgbClr val="FF0000"/>
                </a:solidFill>
              </a:rPr>
              <a:t>تئوری تعیین هدف - اختصاص دادن اهداف به زیردستان </a:t>
            </a:r>
            <a:r>
              <a:rPr lang="fa-IR" altLang="en-US" sz="2400" dirty="0" smtClean="0">
                <a:solidFill>
                  <a:srgbClr val="FF0000"/>
                </a:solidFill>
              </a:rPr>
              <a:t>را </a:t>
            </a:r>
            <a:r>
              <a:rPr lang="fa-IR" altLang="en-US" sz="2400" dirty="0">
                <a:solidFill>
                  <a:srgbClr val="FF0000"/>
                </a:solidFill>
              </a:rPr>
              <a:t>اغلب به همان اندازه مشارکت موثر </a:t>
            </a:r>
            <a:r>
              <a:rPr lang="fa-IR" altLang="en-US" sz="2400" dirty="0" smtClean="0">
                <a:solidFill>
                  <a:srgbClr val="FF0000"/>
                </a:solidFill>
              </a:rPr>
              <a:t>میداند</a:t>
            </a:r>
            <a:r>
              <a:rPr lang="fa-IR" altLang="en-US" sz="2400" dirty="0" smtClean="0">
                <a:solidFill>
                  <a:schemeClr val="tx1">
                    <a:lumMod val="75000"/>
                    <a:lumOff val="25000"/>
                  </a:schemeClr>
                </a:solidFill>
              </a:rPr>
              <a:t>.</a:t>
            </a:r>
            <a:endParaRPr lang="en-US" altLang="en-US" sz="2400" dirty="0">
              <a:solidFill>
                <a:schemeClr val="tx1">
                  <a:lumMod val="75000"/>
                  <a:lumOff val="25000"/>
                </a:schemeClr>
              </a:solidFill>
            </a:endParaRPr>
          </a:p>
        </p:txBody>
      </p:sp>
    </p:spTree>
    <p:extLst>
      <p:ext uri="{BB962C8B-B14F-4D97-AF65-F5344CB8AC3E}">
        <p14:creationId xmlns:p14="http://schemas.microsoft.com/office/powerpoint/2010/main" val="7469964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1981200" y="762000"/>
            <a:ext cx="8229600" cy="1143000"/>
          </a:xfrm>
        </p:spPr>
        <p:txBody>
          <a:bodyPr/>
          <a:lstStyle/>
          <a:p>
            <a:pPr algn="ctr" rtl="1" eaLnBrk="1" hangingPunct="1"/>
            <a:r>
              <a:rPr lang="en-US" altLang="en-US" sz="3600"/>
              <a:t>MBO </a:t>
            </a:r>
            <a:r>
              <a:rPr lang="fa-IR" altLang="en-US" sz="3600"/>
              <a:t> درعمل</a:t>
            </a:r>
            <a:endParaRPr lang="en-US" altLang="en-US" sz="3600"/>
          </a:p>
        </p:txBody>
      </p:sp>
      <p:sp>
        <p:nvSpPr>
          <p:cNvPr id="50179" name="Content Placeholder 2"/>
          <p:cNvSpPr>
            <a:spLocks noGrp="1"/>
          </p:cNvSpPr>
          <p:nvPr>
            <p:ph idx="1"/>
          </p:nvPr>
        </p:nvSpPr>
        <p:spPr/>
        <p:txBody>
          <a:bodyPr/>
          <a:lstStyle/>
          <a:p>
            <a:pPr algn="r" rtl="1" eaLnBrk="1" hangingPunct="1"/>
            <a:r>
              <a:rPr lang="fa-IR" altLang="en-US" sz="2800" dirty="0" smtClean="0"/>
              <a:t>بررسی‌های مطالعات نشان می‌دهد که </a:t>
            </a:r>
            <a:r>
              <a:rPr lang="en-US" altLang="en-US" sz="2800" dirty="0" smtClean="0"/>
              <a:t>MBO </a:t>
            </a:r>
            <a:r>
              <a:rPr lang="fa-IR" altLang="en-US" sz="2800" dirty="0" smtClean="0"/>
              <a:t>یک تکنیک محبوب است </a:t>
            </a:r>
          </a:p>
          <a:p>
            <a:pPr algn="r" rtl="1" eaLnBrk="1" hangingPunct="1"/>
            <a:r>
              <a:rPr lang="fa-IR" altLang="en-US" sz="2800" dirty="0" smtClean="0"/>
              <a:t>- از آن در تجارت </a:t>
            </a:r>
          </a:p>
          <a:p>
            <a:pPr algn="r" rtl="1" eaLnBrk="1" hangingPunct="1"/>
            <a:r>
              <a:rPr lang="fa-IR" altLang="en-US" sz="2800" dirty="0" smtClean="0"/>
              <a:t>- مراقبت‌های بهداشتی، آموزشی، دولتی و سازمان‌های غیرانتفاعی استفاده می‌شود.</a:t>
            </a:r>
            <a:endParaRPr lang="en-US" altLang="en-US" sz="2800" dirty="0" smtClean="0"/>
          </a:p>
        </p:txBody>
      </p:sp>
    </p:spTree>
    <p:extLst>
      <p:ext uri="{BB962C8B-B14F-4D97-AF65-F5344CB8AC3E}">
        <p14:creationId xmlns:p14="http://schemas.microsoft.com/office/powerpoint/2010/main" val="85039010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2389189" y="927101"/>
            <a:ext cx="6345237" cy="709613"/>
          </a:xfrm>
        </p:spPr>
        <p:txBody>
          <a:bodyPr/>
          <a:lstStyle/>
          <a:p>
            <a:pPr algn="ctr" rtl="1" eaLnBrk="1" hangingPunct="1"/>
            <a:r>
              <a:rPr lang="en-US" altLang="en-US" smtClean="0"/>
              <a:t>MBO </a:t>
            </a:r>
            <a:r>
              <a:rPr lang="fa-IR" altLang="en-US" smtClean="0"/>
              <a:t> درعمل</a:t>
            </a:r>
            <a:endParaRPr lang="en-US" altLang="en-US" smtClean="0"/>
          </a:p>
        </p:txBody>
      </p:sp>
      <p:sp>
        <p:nvSpPr>
          <p:cNvPr id="26627" name="Content Placeholder 2"/>
          <p:cNvSpPr>
            <a:spLocks noGrp="1"/>
          </p:cNvSpPr>
          <p:nvPr>
            <p:ph idx="1"/>
          </p:nvPr>
        </p:nvSpPr>
        <p:spPr/>
        <p:txBody>
          <a:bodyPr rtlCol="0">
            <a:normAutofit fontScale="92500" lnSpcReduction="20000"/>
          </a:bodyPr>
          <a:lstStyle/>
          <a:p>
            <a:pPr algn="r" rtl="1" eaLnBrk="1" fontAlgn="auto" hangingPunct="1">
              <a:spcAft>
                <a:spcPts val="0"/>
              </a:spcAft>
              <a:buFont typeface="Wingdings 3" charset="2"/>
              <a:buChar char=""/>
              <a:defRPr/>
            </a:pPr>
            <a:r>
              <a:rPr lang="fa-IR" altLang="en-US" sz="2800" dirty="0">
                <a:solidFill>
                  <a:schemeClr val="tx1">
                    <a:lumMod val="75000"/>
                    <a:lumOff val="25000"/>
                  </a:schemeClr>
                </a:solidFill>
              </a:rPr>
              <a:t>محبوبیت </a:t>
            </a:r>
            <a:r>
              <a:rPr lang="en-US" altLang="en-US" sz="2800" dirty="0" smtClean="0">
                <a:solidFill>
                  <a:schemeClr val="tx1">
                    <a:lumMod val="75000"/>
                    <a:lumOff val="25000"/>
                  </a:schemeClr>
                </a:solidFill>
              </a:rPr>
              <a:t>MBO </a:t>
            </a:r>
            <a:r>
              <a:rPr lang="fa-IR" altLang="en-US" sz="2800" dirty="0" smtClean="0">
                <a:solidFill>
                  <a:schemeClr val="tx1">
                    <a:lumMod val="75000"/>
                    <a:lumOff val="25000"/>
                  </a:schemeClr>
                </a:solidFill>
              </a:rPr>
              <a:t> نباید </a:t>
            </a:r>
            <a:r>
              <a:rPr lang="fa-IR" altLang="en-US" sz="2800" dirty="0">
                <a:solidFill>
                  <a:schemeClr val="tx1">
                    <a:lumMod val="75000"/>
                    <a:lumOff val="25000"/>
                  </a:schemeClr>
                </a:solidFill>
              </a:rPr>
              <a:t>به این معنا تعبیر شود که همیشه </a:t>
            </a:r>
            <a:r>
              <a:rPr lang="fa-IR" altLang="en-US" sz="2800" dirty="0" smtClean="0">
                <a:solidFill>
                  <a:schemeClr val="tx1">
                    <a:lumMod val="75000"/>
                    <a:lumOff val="25000"/>
                  </a:schemeClr>
                </a:solidFill>
              </a:rPr>
              <a:t>موفق عمل </a:t>
            </a:r>
            <a:r>
              <a:rPr lang="fa-IR" altLang="en-US" sz="2800" dirty="0">
                <a:solidFill>
                  <a:schemeClr val="tx1">
                    <a:lumMod val="75000"/>
                    <a:lumOff val="25000"/>
                  </a:schemeClr>
                </a:solidFill>
              </a:rPr>
              <a:t>می کند.</a:t>
            </a:r>
          </a:p>
          <a:p>
            <a:pPr algn="r" rtl="1" eaLnBrk="1" fontAlgn="auto" hangingPunct="1">
              <a:spcAft>
                <a:spcPts val="0"/>
              </a:spcAft>
              <a:buFont typeface="Wingdings 3" charset="2"/>
              <a:buChar char=""/>
              <a:defRPr/>
            </a:pPr>
            <a:r>
              <a:rPr lang="fa-IR" altLang="en-US" sz="2800" dirty="0">
                <a:solidFill>
                  <a:schemeClr val="tx1">
                    <a:lumMod val="75000"/>
                    <a:lumOff val="25000"/>
                  </a:schemeClr>
                </a:solidFill>
              </a:rPr>
              <a:t> </a:t>
            </a:r>
          </a:p>
          <a:p>
            <a:pPr algn="r" rtl="1" eaLnBrk="1" fontAlgn="auto" hangingPunct="1">
              <a:spcAft>
                <a:spcPts val="0"/>
              </a:spcAft>
              <a:buFont typeface="Wingdings 3" charset="2"/>
              <a:buChar char=""/>
              <a:defRPr/>
            </a:pPr>
            <a:r>
              <a:rPr lang="fa-IR" altLang="en-US" sz="2800" dirty="0">
                <a:solidFill>
                  <a:schemeClr val="tx1">
                    <a:lumMod val="75000"/>
                    <a:lumOff val="25000"/>
                  </a:schemeClr>
                </a:solidFill>
              </a:rPr>
              <a:t>در جایی که شکست خورده است، مشکلات به ندرت مربوط به اجزای اصلی </a:t>
            </a:r>
            <a:r>
              <a:rPr lang="en-US" altLang="en-US" sz="2800" dirty="0">
                <a:solidFill>
                  <a:schemeClr val="tx1">
                    <a:lumMod val="75000"/>
                    <a:lumOff val="25000"/>
                  </a:schemeClr>
                </a:solidFill>
              </a:rPr>
              <a:t>MBO </a:t>
            </a:r>
            <a:r>
              <a:rPr lang="fa-IR" altLang="en-US" sz="2800" dirty="0">
                <a:solidFill>
                  <a:schemeClr val="tx1">
                    <a:lumMod val="75000"/>
                    <a:lumOff val="25000"/>
                  </a:schemeClr>
                </a:solidFill>
              </a:rPr>
              <a:t>است.</a:t>
            </a:r>
          </a:p>
          <a:p>
            <a:pPr algn="r" rtl="1" eaLnBrk="1" fontAlgn="auto" hangingPunct="1">
              <a:spcAft>
                <a:spcPts val="0"/>
              </a:spcAft>
              <a:buFont typeface="Wingdings 3" charset="2"/>
              <a:buChar char=""/>
              <a:defRPr/>
            </a:pPr>
            <a:endParaRPr lang="fa-IR" altLang="en-US" sz="2800" dirty="0">
              <a:solidFill>
                <a:schemeClr val="tx1">
                  <a:lumMod val="75000"/>
                  <a:lumOff val="25000"/>
                </a:schemeClr>
              </a:solidFill>
            </a:endParaRPr>
          </a:p>
          <a:p>
            <a:pPr algn="r" rtl="1" eaLnBrk="1" fontAlgn="auto" hangingPunct="1">
              <a:spcAft>
                <a:spcPts val="0"/>
              </a:spcAft>
              <a:buFont typeface="Wingdings 3" charset="2"/>
              <a:buChar char=""/>
              <a:defRPr/>
            </a:pPr>
            <a:r>
              <a:rPr lang="fa-IR" altLang="en-US" sz="2800" dirty="0">
                <a:solidFill>
                  <a:schemeClr val="tx1">
                    <a:lumMod val="75000"/>
                    <a:lumOff val="25000"/>
                  </a:schemeClr>
                </a:solidFill>
              </a:rPr>
              <a:t>در عوض، عواملی مانند </a:t>
            </a:r>
            <a:r>
              <a:rPr lang="fa-IR" altLang="en-US" sz="2800" dirty="0">
                <a:solidFill>
                  <a:srgbClr val="FF0000"/>
                </a:solidFill>
              </a:rPr>
              <a:t>انتظارات غیرواقع بینانه در مورد نتایج</a:t>
            </a:r>
            <a:r>
              <a:rPr lang="fa-IR" altLang="en-US" sz="2800" dirty="0">
                <a:solidFill>
                  <a:schemeClr val="tx1">
                    <a:lumMod val="75000"/>
                    <a:lumOff val="25000"/>
                  </a:schemeClr>
                </a:solidFill>
              </a:rPr>
              <a:t>، </a:t>
            </a:r>
            <a:r>
              <a:rPr lang="fa-IR" altLang="en-US" sz="2800" dirty="0">
                <a:solidFill>
                  <a:srgbClr val="00B050"/>
                </a:solidFill>
              </a:rPr>
              <a:t>عدم تعهد مدیریت ارشد</a:t>
            </a:r>
            <a:r>
              <a:rPr lang="fa-IR" altLang="en-US" sz="2800" dirty="0">
                <a:solidFill>
                  <a:schemeClr val="tx1">
                    <a:lumMod val="75000"/>
                    <a:lumOff val="25000"/>
                  </a:schemeClr>
                </a:solidFill>
              </a:rPr>
              <a:t> و </a:t>
            </a:r>
            <a:r>
              <a:rPr lang="fa-IR" altLang="en-US" sz="2800" dirty="0">
                <a:solidFill>
                  <a:srgbClr val="7030A0"/>
                </a:solidFill>
              </a:rPr>
              <a:t>ناتوانی یا عدم تمایل مدیریت برای تخصیص پاداش بر اساس دستیابی به هدف </a:t>
            </a:r>
            <a:r>
              <a:rPr lang="fa-IR" altLang="en-US" sz="2800" dirty="0">
                <a:solidFill>
                  <a:schemeClr val="tx1">
                    <a:lumMod val="75000"/>
                    <a:lumOff val="25000"/>
                  </a:schemeClr>
                </a:solidFill>
              </a:rPr>
              <a:t>علت هستند.</a:t>
            </a:r>
            <a:endParaRPr lang="en-US" altLang="en-US" sz="2800" dirty="0">
              <a:solidFill>
                <a:schemeClr val="tx1">
                  <a:lumMod val="75000"/>
                  <a:lumOff val="25000"/>
                </a:schemeClr>
              </a:solidFill>
            </a:endParaRPr>
          </a:p>
        </p:txBody>
      </p:sp>
    </p:spTree>
    <p:extLst>
      <p:ext uri="{BB962C8B-B14F-4D97-AF65-F5344CB8AC3E}">
        <p14:creationId xmlns:p14="http://schemas.microsoft.com/office/powerpoint/2010/main" val="325635987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2389189" y="927101"/>
            <a:ext cx="6345237" cy="709613"/>
          </a:xfrm>
        </p:spPr>
        <p:txBody>
          <a:bodyPr/>
          <a:lstStyle/>
          <a:p>
            <a:pPr algn="ctr" eaLnBrk="1" hangingPunct="1"/>
            <a:r>
              <a:rPr lang="fa-IR" altLang="en-US" dirty="0" smtClean="0"/>
              <a:t>برنامه های شناخت کارکنان</a:t>
            </a:r>
            <a:br>
              <a:rPr lang="fa-IR" altLang="en-US" dirty="0" smtClean="0"/>
            </a:br>
            <a:r>
              <a:rPr lang="fa-IR" altLang="en-US" dirty="0" smtClean="0"/>
              <a:t>ضرورتی برای موفقیت مدیریت بر مبنای هدف</a:t>
            </a:r>
            <a:endParaRPr lang="en-US" altLang="en-US" dirty="0" smtClean="0"/>
          </a:p>
        </p:txBody>
      </p:sp>
      <p:sp>
        <p:nvSpPr>
          <p:cNvPr id="3" name="Content Placeholder 2"/>
          <p:cNvSpPr>
            <a:spLocks noGrp="1"/>
          </p:cNvSpPr>
          <p:nvPr>
            <p:ph idx="1"/>
          </p:nvPr>
        </p:nvSpPr>
        <p:spPr>
          <a:xfrm>
            <a:off x="2016125" y="2590801"/>
            <a:ext cx="8229600" cy="3459163"/>
          </a:xfrm>
        </p:spPr>
        <p:txBody>
          <a:bodyPr rtlCol="0">
            <a:normAutofit/>
          </a:bodyPr>
          <a:lstStyle/>
          <a:p>
            <a:pPr algn="ctr" rtl="1" eaLnBrk="1" fontAlgn="auto" hangingPunct="1">
              <a:spcAft>
                <a:spcPts val="0"/>
              </a:spcAft>
              <a:buFont typeface="Wingdings 3" charset="2"/>
              <a:buChar char=""/>
              <a:defRPr/>
            </a:pPr>
            <a:r>
              <a:rPr lang="fa-IR" dirty="0" smtClean="0">
                <a:solidFill>
                  <a:schemeClr val="tx1">
                    <a:lumMod val="75000"/>
                    <a:lumOff val="25000"/>
                  </a:schemeClr>
                </a:solidFill>
              </a:rPr>
              <a:t>برنامه های شناخت کارکنان چیست؟</a:t>
            </a:r>
          </a:p>
          <a:p>
            <a:pPr algn="r" rtl="1" eaLnBrk="1" fontAlgn="auto" hangingPunct="1">
              <a:spcAft>
                <a:spcPts val="0"/>
              </a:spcAft>
              <a:buFont typeface="Wingdings 3" charset="2"/>
              <a:buChar char=""/>
              <a:defRPr/>
            </a:pPr>
            <a:endParaRPr lang="fa-IR" dirty="0" smtClean="0">
              <a:solidFill>
                <a:schemeClr val="tx1">
                  <a:lumMod val="75000"/>
                  <a:lumOff val="25000"/>
                </a:schemeClr>
              </a:solidFill>
            </a:endParaRPr>
          </a:p>
          <a:p>
            <a:pPr algn="r" rtl="1" eaLnBrk="1" fontAlgn="auto" hangingPunct="1">
              <a:spcAft>
                <a:spcPts val="0"/>
              </a:spcAft>
              <a:buFont typeface="Wingdings 3" charset="2"/>
              <a:buChar char=""/>
              <a:defRPr/>
            </a:pPr>
            <a:r>
              <a:rPr lang="fa-IR" dirty="0" smtClean="0">
                <a:solidFill>
                  <a:schemeClr val="tx1">
                    <a:lumMod val="75000"/>
                    <a:lumOff val="25000"/>
                  </a:schemeClr>
                </a:solidFill>
              </a:rPr>
              <a:t>برنامه های شناخت کارکنان شامل توجه شخصی، ابراز علاقه، تایید و قدردانی از کار به خوبی انجام شده است. آنها می توانند اشکال مختلفی داشته باشند.</a:t>
            </a:r>
          </a:p>
          <a:p>
            <a:pPr marL="0" indent="0" algn="r" rtl="1" eaLnBrk="1" fontAlgn="auto" hangingPunct="1">
              <a:spcAft>
                <a:spcPts val="0"/>
              </a:spcAft>
              <a:buNone/>
              <a:defRPr/>
            </a:pPr>
            <a:r>
              <a:rPr lang="fa-IR" dirty="0" smtClean="0">
                <a:solidFill>
                  <a:schemeClr val="tx1">
                    <a:lumMod val="75000"/>
                    <a:lumOff val="25000"/>
                  </a:schemeClr>
                </a:solidFill>
              </a:rPr>
              <a:t> </a:t>
            </a:r>
          </a:p>
          <a:p>
            <a:pPr algn="r" rtl="1" eaLnBrk="1" fontAlgn="auto" hangingPunct="1">
              <a:spcAft>
                <a:spcPts val="0"/>
              </a:spcAft>
              <a:buFont typeface="Wingdings 3" charset="2"/>
              <a:buChar char=""/>
              <a:defRPr/>
            </a:pPr>
            <a:r>
              <a:rPr lang="fa-IR" dirty="0" smtClean="0">
                <a:solidFill>
                  <a:schemeClr val="tx1">
                    <a:lumMod val="75000"/>
                    <a:lumOff val="25000"/>
                  </a:schemeClr>
                </a:solidFill>
              </a:rPr>
              <a:t>بهترین برنامه های شناخت کارکنان از منابع متعددی استفاده می کنند و دستاوردهای فردی و گروهی را تشخیص می دهند.</a:t>
            </a:r>
            <a:endParaRPr lang="en-US" dirty="0">
              <a:solidFill>
                <a:schemeClr val="tx1">
                  <a:lumMod val="75000"/>
                  <a:lumOff val="25000"/>
                </a:schemeClr>
              </a:solidFill>
            </a:endParaRPr>
          </a:p>
        </p:txBody>
      </p:sp>
    </p:spTree>
    <p:extLst>
      <p:ext uri="{BB962C8B-B14F-4D97-AF65-F5344CB8AC3E}">
        <p14:creationId xmlns:p14="http://schemas.microsoft.com/office/powerpoint/2010/main" val="49520643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389189" y="927101"/>
            <a:ext cx="6345237" cy="709613"/>
          </a:xfrm>
        </p:spPr>
        <p:txBody>
          <a:bodyPr/>
          <a:lstStyle/>
          <a:p>
            <a:pPr algn="ctr" eaLnBrk="1" hangingPunct="1"/>
            <a:r>
              <a:rPr lang="fa-IR" altLang="en-US" smtClean="0"/>
              <a:t>برنامه های شناخت کارکنان</a:t>
            </a:r>
            <a:endParaRPr lang="en-US" altLang="en-US" smtClean="0"/>
          </a:p>
        </p:txBody>
      </p:sp>
      <p:sp>
        <p:nvSpPr>
          <p:cNvPr id="30723" name="Content Placeholder 2"/>
          <p:cNvSpPr>
            <a:spLocks noGrp="1"/>
          </p:cNvSpPr>
          <p:nvPr>
            <p:ph idx="1"/>
          </p:nvPr>
        </p:nvSpPr>
        <p:spPr/>
        <p:txBody>
          <a:bodyPr rtlCol="0">
            <a:normAutofit fontScale="92500" lnSpcReduction="20000"/>
          </a:bodyPr>
          <a:lstStyle/>
          <a:p>
            <a:pPr algn="r" rtl="1" eaLnBrk="1" fontAlgn="auto" hangingPunct="1">
              <a:spcAft>
                <a:spcPts val="0"/>
              </a:spcAft>
              <a:buFont typeface="Wingdings 3" charset="2"/>
              <a:buChar char=""/>
              <a:defRPr/>
            </a:pPr>
            <a:r>
              <a:rPr lang="fa-IR" altLang="en-US" sz="3000" dirty="0">
                <a:solidFill>
                  <a:schemeClr val="tx1">
                    <a:lumMod val="75000"/>
                    <a:lumOff val="25000"/>
                  </a:schemeClr>
                </a:solidFill>
              </a:rPr>
              <a:t>پیوند دادن برنامه های شناخت و تئوری تقویت</a:t>
            </a:r>
          </a:p>
          <a:p>
            <a:pPr algn="r" rtl="1" eaLnBrk="1" fontAlgn="auto" hangingPunct="1">
              <a:spcAft>
                <a:spcPts val="0"/>
              </a:spcAft>
              <a:buFont typeface="Wingdings 3" charset="2"/>
              <a:buChar char=""/>
              <a:defRPr/>
            </a:pPr>
            <a:endParaRPr lang="fa-IR" altLang="en-US" sz="3000" dirty="0">
              <a:solidFill>
                <a:schemeClr val="tx1">
                  <a:lumMod val="75000"/>
                  <a:lumOff val="25000"/>
                </a:schemeClr>
              </a:solidFill>
            </a:endParaRPr>
          </a:p>
          <a:p>
            <a:pPr algn="r" rtl="1" eaLnBrk="1" fontAlgn="auto" hangingPunct="1">
              <a:spcAft>
                <a:spcPts val="0"/>
              </a:spcAft>
              <a:buFont typeface="Wingdings 3" charset="2"/>
              <a:buChar char=""/>
              <a:defRPr/>
            </a:pPr>
            <a:r>
              <a:rPr lang="fa-IR" altLang="en-US" sz="3000" dirty="0">
                <a:solidFill>
                  <a:schemeClr val="tx1">
                    <a:lumMod val="75000"/>
                    <a:lumOff val="25000"/>
                  </a:schemeClr>
                </a:solidFill>
              </a:rPr>
              <a:t>1500 کارمند در محیط های کاری مختلف در مورد اینکه چه چیزی را قوی ترین محرک محل کار می دانستند مورد بررسی قرار گرفتند. پاسخ آنها    «شناخت!</a:t>
            </a:r>
          </a:p>
          <a:p>
            <a:pPr algn="r" rtl="1" eaLnBrk="1" fontAlgn="auto" hangingPunct="1">
              <a:spcAft>
                <a:spcPts val="0"/>
              </a:spcAft>
              <a:buFont typeface="Wingdings 3" charset="2"/>
              <a:buChar char=""/>
              <a:defRPr/>
            </a:pPr>
            <a:endParaRPr lang="fa-IR" altLang="en-US" sz="3000" dirty="0">
              <a:solidFill>
                <a:schemeClr val="tx1">
                  <a:lumMod val="75000"/>
                  <a:lumOff val="25000"/>
                </a:schemeClr>
              </a:solidFill>
            </a:endParaRPr>
          </a:p>
          <a:p>
            <a:pPr algn="r" rtl="1" eaLnBrk="1" fontAlgn="auto" hangingPunct="1">
              <a:spcAft>
                <a:spcPts val="0"/>
              </a:spcAft>
              <a:buFont typeface="Wingdings 3" charset="2"/>
              <a:buChar char=""/>
              <a:defRPr/>
            </a:pPr>
            <a:r>
              <a:rPr lang="fa-IR" altLang="en-US" sz="3000" dirty="0">
                <a:solidFill>
                  <a:schemeClr val="tx1">
                    <a:lumMod val="75000"/>
                    <a:lumOff val="25000"/>
                  </a:schemeClr>
                </a:solidFill>
              </a:rPr>
              <a:t>- مطابق با تئوری تقویت، پاداش دادن به یک رفتار با شناسایی بلافاصله پس از آن رفتار، احتمالاً تکرار آن را تشویق می کند</a:t>
            </a:r>
            <a:r>
              <a:rPr lang="fa-IR" altLang="en-US" sz="2800" dirty="0">
                <a:solidFill>
                  <a:schemeClr val="tx1">
                    <a:lumMod val="75000"/>
                    <a:lumOff val="25000"/>
                  </a:schemeClr>
                </a:solidFill>
              </a:rPr>
              <a:t>.</a:t>
            </a:r>
            <a:endParaRPr lang="en-US" altLang="en-US" sz="2800" dirty="0">
              <a:solidFill>
                <a:schemeClr val="tx1">
                  <a:lumMod val="75000"/>
                  <a:lumOff val="25000"/>
                </a:schemeClr>
              </a:solidFill>
            </a:endParaRPr>
          </a:p>
        </p:txBody>
      </p:sp>
    </p:spTree>
    <p:extLst>
      <p:ext uri="{BB962C8B-B14F-4D97-AF65-F5344CB8AC3E}">
        <p14:creationId xmlns:p14="http://schemas.microsoft.com/office/powerpoint/2010/main" val="36142889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a:xfrm>
            <a:off x="2389189" y="927101"/>
            <a:ext cx="6345237" cy="709613"/>
          </a:xfrm>
        </p:spPr>
        <p:txBody>
          <a:bodyPr/>
          <a:lstStyle/>
          <a:p>
            <a:pPr algn="ctr" eaLnBrk="1" hangingPunct="1"/>
            <a:r>
              <a:rPr lang="fa-IR" altLang="en-US" smtClean="0"/>
              <a:t>برنامه های شناخت کارکنان در عمل</a:t>
            </a:r>
            <a:endParaRPr lang="en-US" altLang="en-US" smtClean="0"/>
          </a:p>
        </p:txBody>
      </p:sp>
      <p:sp>
        <p:nvSpPr>
          <p:cNvPr id="60419" name="Content Placeholder 2"/>
          <p:cNvSpPr>
            <a:spLocks noGrp="1"/>
          </p:cNvSpPr>
          <p:nvPr>
            <p:ph idx="1"/>
          </p:nvPr>
        </p:nvSpPr>
        <p:spPr/>
        <p:txBody>
          <a:bodyPr/>
          <a:lstStyle/>
          <a:p>
            <a:pPr algn="r" rtl="1" eaLnBrk="1" hangingPunct="1"/>
            <a:r>
              <a:rPr lang="fa-IR" altLang="en-US" sz="2800" dirty="0" smtClean="0"/>
              <a:t>اکثر سازمان ها تحت فشارهای هزینه های شدید هستند، به همین دلیل است که برنامه های شناخت کارکنان جذابیت خاصی دارند. تشخیص عملکرد برتر یک کارمند اغلب هزینه کمی دارد یا اصلاً هزینه ندارد.</a:t>
            </a:r>
            <a:endParaRPr lang="en-US" altLang="en-US" sz="2800" dirty="0" smtClean="0"/>
          </a:p>
        </p:txBody>
      </p:sp>
    </p:spTree>
    <p:extLst>
      <p:ext uri="{BB962C8B-B14F-4D97-AF65-F5344CB8AC3E}">
        <p14:creationId xmlns:p14="http://schemas.microsoft.com/office/powerpoint/2010/main" val="199591724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a:xfrm>
            <a:off x="2389189" y="927101"/>
            <a:ext cx="6345237" cy="709613"/>
          </a:xfrm>
        </p:spPr>
        <p:txBody>
          <a:bodyPr/>
          <a:lstStyle/>
          <a:p>
            <a:pPr eaLnBrk="1" hangingPunct="1"/>
            <a:r>
              <a:rPr lang="fa-IR" altLang="en-US" smtClean="0"/>
              <a:t>برنامه های شناخت کارکنان در عمل</a:t>
            </a:r>
            <a:endParaRPr lang="en-US" altLang="en-US" smtClean="0"/>
          </a:p>
        </p:txBody>
      </p:sp>
      <p:sp>
        <p:nvSpPr>
          <p:cNvPr id="62467" name="Content Placeholder 2"/>
          <p:cNvSpPr>
            <a:spLocks noGrp="1"/>
          </p:cNvSpPr>
          <p:nvPr>
            <p:ph idx="1"/>
          </p:nvPr>
        </p:nvSpPr>
        <p:spPr/>
        <p:txBody>
          <a:bodyPr/>
          <a:lstStyle/>
          <a:p>
            <a:pPr algn="r" rtl="1" eaLnBrk="1" hangingPunct="1"/>
            <a:r>
              <a:rPr lang="fa-IR" altLang="en-US" sz="2800" dirty="0" smtClean="0"/>
              <a:t>یکی از شناخته شده ترین و پرکاربردترین سیتم های شناخت کارکنان، استفاده از سیستم های پیشنهاد است.</a:t>
            </a:r>
          </a:p>
          <a:p>
            <a:pPr algn="r" rtl="1" eaLnBrk="1" hangingPunct="1"/>
            <a:endParaRPr lang="fa-IR" altLang="en-US" sz="2800" dirty="0" smtClean="0"/>
          </a:p>
          <a:p>
            <a:pPr algn="r" rtl="1" eaLnBrk="1" hangingPunct="1"/>
            <a:r>
              <a:rPr lang="fa-IR" altLang="en-US" sz="2800" dirty="0" smtClean="0"/>
              <a:t>- کارکنان پیشنهاداتی را برای بهبود فرآیندها یا کاهش هزینه ها ارائه می دهند و با جوایز نقدی کوچک شناخته می شوند.</a:t>
            </a:r>
            <a:endParaRPr lang="en-US" altLang="en-US" sz="2800" dirty="0" smtClean="0"/>
          </a:p>
        </p:txBody>
      </p:sp>
    </p:spTree>
    <p:extLst>
      <p:ext uri="{BB962C8B-B14F-4D97-AF65-F5344CB8AC3E}">
        <p14:creationId xmlns:p14="http://schemas.microsoft.com/office/powerpoint/2010/main" val="5302845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a:xfrm>
            <a:off x="2389189" y="927101"/>
            <a:ext cx="6345237" cy="709613"/>
          </a:xfrm>
        </p:spPr>
        <p:txBody>
          <a:bodyPr/>
          <a:lstStyle/>
          <a:p>
            <a:pPr eaLnBrk="1" hangingPunct="1"/>
            <a:r>
              <a:rPr lang="fa-IR" altLang="en-US" smtClean="0"/>
              <a:t>برنامه های شناخت کارکنان در عمل</a:t>
            </a:r>
            <a:endParaRPr lang="en-US" altLang="en-US" smtClean="0"/>
          </a:p>
        </p:txBody>
      </p:sp>
      <p:sp>
        <p:nvSpPr>
          <p:cNvPr id="64515" name="Content Placeholder 2"/>
          <p:cNvSpPr>
            <a:spLocks noGrp="1"/>
          </p:cNvSpPr>
          <p:nvPr>
            <p:ph idx="1"/>
          </p:nvPr>
        </p:nvSpPr>
        <p:spPr/>
        <p:txBody>
          <a:bodyPr/>
          <a:lstStyle/>
          <a:p>
            <a:pPr algn="r" rtl="1" eaLnBrk="1" hangingPunct="1"/>
            <a:r>
              <a:rPr lang="fa-IR" altLang="en-US" sz="2800" dirty="0" smtClean="0"/>
              <a:t>ژاپنی ها به ویژه در کارکرد سیستم های پیشنهادی سرآمد بوده اند.</a:t>
            </a:r>
          </a:p>
          <a:p>
            <a:pPr algn="r" rtl="1" eaLnBrk="1" hangingPunct="1"/>
            <a:endParaRPr lang="fa-IR" altLang="en-US" sz="2800" dirty="0" smtClean="0"/>
          </a:p>
          <a:p>
            <a:pPr algn="r" rtl="1" eaLnBrk="1" hangingPunct="1"/>
            <a:r>
              <a:rPr lang="fa-IR" altLang="en-US" sz="2800" dirty="0" smtClean="0"/>
              <a:t>- یک کارخانه معمولی ژاپنی با عملکرد بالا، 47 پیشنهاد برای هر کارمند در سال تولید می کند و تقریباً معادل 35 دلار آمریکا برای هر پیشنهاد پرداخت می کند.</a:t>
            </a:r>
            <a:endParaRPr lang="en-US" altLang="en-US" sz="2800" dirty="0" smtClean="0"/>
          </a:p>
        </p:txBody>
      </p:sp>
    </p:spTree>
    <p:extLst>
      <p:ext uri="{BB962C8B-B14F-4D97-AF65-F5344CB8AC3E}">
        <p14:creationId xmlns:p14="http://schemas.microsoft.com/office/powerpoint/2010/main" val="2264722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pPr eaLnBrk="1" hangingPunct="1">
              <a:defRPr/>
            </a:pPr>
            <a:r>
              <a:rPr lang="en-US" altLang="fa-IR" dirty="0" smtClean="0"/>
              <a:t>DEFINITION </a:t>
            </a:r>
          </a:p>
        </p:txBody>
      </p:sp>
      <p:sp>
        <p:nvSpPr>
          <p:cNvPr id="8197" name="Text Box 5"/>
          <p:cNvSpPr txBox="1">
            <a:spLocks noChangeArrowheads="1"/>
          </p:cNvSpPr>
          <p:nvPr/>
        </p:nvSpPr>
        <p:spPr bwMode="auto">
          <a:xfrm>
            <a:off x="1905000" y="1905000"/>
            <a:ext cx="8458200" cy="3908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spcBef>
                <a:spcPct val="50000"/>
              </a:spcBef>
              <a:spcAft>
                <a:spcPct val="0"/>
              </a:spcAft>
            </a:pPr>
            <a:r>
              <a:rPr lang="en-US" altLang="fa-IR" sz="2000" dirty="0">
                <a:solidFill>
                  <a:srgbClr val="FFFFFF"/>
                </a:solidFill>
                <a:cs typeface="Arial" panose="020B0604020202020204" pitchFamily="34" charset="0"/>
              </a:rPr>
              <a:t>	</a:t>
            </a:r>
            <a:r>
              <a:rPr lang="en-US" altLang="fa-IR" sz="2000" dirty="0">
                <a:solidFill>
                  <a:prstClr val="black"/>
                </a:solidFill>
                <a:cs typeface="Arial" panose="020B0604020202020204" pitchFamily="34" charset="0"/>
              </a:rPr>
              <a:t>“MBO” - </a:t>
            </a:r>
            <a:r>
              <a:rPr lang="en-US" altLang="fa-IR" sz="2000" dirty="0" err="1">
                <a:solidFill>
                  <a:prstClr val="black"/>
                </a:solidFill>
                <a:cs typeface="Arial" panose="020B0604020202020204" pitchFamily="34" charset="0"/>
              </a:rPr>
              <a:t>Raddin</a:t>
            </a:r>
            <a:r>
              <a:rPr lang="en-US" altLang="fa-IR" sz="2000" dirty="0">
                <a:solidFill>
                  <a:prstClr val="black"/>
                </a:solidFill>
                <a:cs typeface="Arial" panose="020B0604020202020204" pitchFamily="34" charset="0"/>
              </a:rPr>
              <a:t> – The establishment of effectiveness areas and effectiveness standards for managerial positions. It is the process of periodic conversion of these into measurable time bound objective linked vertically and horizontally with the future planning.</a:t>
            </a:r>
          </a:p>
          <a:p>
            <a:pPr algn="just" rtl="1" eaLnBrk="0" fontAlgn="base" hangingPunct="0">
              <a:spcBef>
                <a:spcPct val="50000"/>
              </a:spcBef>
              <a:spcAft>
                <a:spcPct val="0"/>
              </a:spcAft>
            </a:pPr>
            <a:r>
              <a:rPr lang="fa-IR" sz="2000" dirty="0">
                <a:solidFill>
                  <a:prstClr val="black"/>
                </a:solidFill>
                <a:cs typeface="Arial" panose="020B0604020202020204" pitchFamily="34" charset="0"/>
              </a:rPr>
              <a:t>MBO" : Raddin : </a:t>
            </a:r>
            <a:r>
              <a:rPr lang="fa-IR" sz="2800" dirty="0">
                <a:solidFill>
                  <a:srgbClr val="00B050"/>
                </a:solidFill>
                <a:cs typeface="Arial" panose="020B0604020202020204" pitchFamily="34" charset="0"/>
              </a:rPr>
              <a:t>ایجاد حوزه های اثربخشی و استانداردهای اثربخشی برای پست های مدیریتی. این فرآیند تبدیل دوره ای این موارد به اهداف محدود زمانی قابل اندازه گیری است که به صورت عمودی و افقی با برنامه ریزی آینده مرتبط است.</a:t>
            </a:r>
            <a:endParaRPr lang="en-US" altLang="fa-IR" sz="2800" dirty="0">
              <a:solidFill>
                <a:srgbClr val="00B050"/>
              </a:solidFill>
              <a:cs typeface="Arial" panose="020B0604020202020204" pitchFamily="34" charset="0"/>
            </a:endParaRPr>
          </a:p>
          <a:p>
            <a:pPr algn="just" eaLnBrk="0" fontAlgn="base" hangingPunct="0">
              <a:spcBef>
                <a:spcPct val="50000"/>
              </a:spcBef>
              <a:spcAft>
                <a:spcPct val="0"/>
              </a:spcAft>
            </a:pPr>
            <a:endParaRPr lang="en-US" altLang="fa-IR" sz="2800" dirty="0">
              <a:solidFill>
                <a:srgbClr val="00B050"/>
              </a:solidFill>
              <a:cs typeface="Arial" panose="020B0604020202020204" pitchFamily="34" charset="0"/>
            </a:endParaRPr>
          </a:p>
        </p:txBody>
      </p:sp>
    </p:spTree>
    <p:extLst>
      <p:ext uri="{BB962C8B-B14F-4D97-AF65-F5344CB8AC3E}">
        <p14:creationId xmlns:p14="http://schemas.microsoft.com/office/powerpoint/2010/main" val="15856301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fade">
                                      <p:cBhvr>
                                        <p:cTn id="7" dur="2000"/>
                                        <p:tgtEl>
                                          <p:spTgt spid="819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8" presetClass="entr" presetSubtype="0" accel="100000" fill="hold" grpId="0" nodeType="clickEffect">
                                  <p:stCondLst>
                                    <p:cond delay="0"/>
                                  </p:stCondLst>
                                  <p:childTnLst>
                                    <p:set>
                                      <p:cBhvr>
                                        <p:cTn id="11" dur="1" fill="hold">
                                          <p:stCondLst>
                                            <p:cond delay="0"/>
                                          </p:stCondLst>
                                        </p:cTn>
                                        <p:tgtEl>
                                          <p:spTgt spid="8197"/>
                                        </p:tgtEl>
                                        <p:attrNameLst>
                                          <p:attrName>style.visibility</p:attrName>
                                        </p:attrNameLst>
                                      </p:cBhvr>
                                      <p:to>
                                        <p:strVal val="visible"/>
                                      </p:to>
                                    </p:set>
                                    <p:anim calcmode="lin" valueType="num">
                                      <p:cBhvr>
                                        <p:cTn id="12" dur="500" fill="hold"/>
                                        <p:tgtEl>
                                          <p:spTgt spid="8197"/>
                                        </p:tgtEl>
                                        <p:attrNameLst>
                                          <p:attrName>ppt_w</p:attrName>
                                        </p:attrNameLst>
                                      </p:cBhvr>
                                      <p:tavLst>
                                        <p:tav tm="0">
                                          <p:val>
                                            <p:strVal val="#ppt_w*2.5"/>
                                          </p:val>
                                        </p:tav>
                                        <p:tav tm="100000">
                                          <p:val>
                                            <p:strVal val="#ppt_w"/>
                                          </p:val>
                                        </p:tav>
                                      </p:tavLst>
                                    </p:anim>
                                    <p:anim calcmode="lin" valueType="num">
                                      <p:cBhvr>
                                        <p:cTn id="13" dur="500" fill="hold"/>
                                        <p:tgtEl>
                                          <p:spTgt spid="8197"/>
                                        </p:tgtEl>
                                        <p:attrNameLst>
                                          <p:attrName>ppt_h</p:attrName>
                                        </p:attrNameLst>
                                      </p:cBhvr>
                                      <p:tavLst>
                                        <p:tav tm="0">
                                          <p:val>
                                            <p:strVal val="#ppt_h*0.01"/>
                                          </p:val>
                                        </p:tav>
                                        <p:tav tm="100000">
                                          <p:val>
                                            <p:strVal val="#ppt_h"/>
                                          </p:val>
                                        </p:tav>
                                      </p:tavLst>
                                    </p:anim>
                                    <p:anim calcmode="lin" valueType="num">
                                      <p:cBhvr>
                                        <p:cTn id="14" dur="500" fill="hold"/>
                                        <p:tgtEl>
                                          <p:spTgt spid="8197"/>
                                        </p:tgtEl>
                                        <p:attrNameLst>
                                          <p:attrName>ppt_x</p:attrName>
                                        </p:attrNameLst>
                                      </p:cBhvr>
                                      <p:tavLst>
                                        <p:tav tm="0">
                                          <p:val>
                                            <p:strVal val="#ppt_x"/>
                                          </p:val>
                                        </p:tav>
                                        <p:tav tm="100000">
                                          <p:val>
                                            <p:strVal val="#ppt_x"/>
                                          </p:val>
                                        </p:tav>
                                      </p:tavLst>
                                    </p:anim>
                                    <p:anim calcmode="lin" valueType="num">
                                      <p:cBhvr>
                                        <p:cTn id="15" dur="500" fill="hold"/>
                                        <p:tgtEl>
                                          <p:spTgt spid="8197"/>
                                        </p:tgtEl>
                                        <p:attrNameLst>
                                          <p:attrName>ppt_y</p:attrName>
                                        </p:attrNameLst>
                                      </p:cBhvr>
                                      <p:tavLst>
                                        <p:tav tm="0">
                                          <p:val>
                                            <p:strVal val="#ppt_h+1"/>
                                          </p:val>
                                        </p:tav>
                                        <p:tav tm="100000">
                                          <p:val>
                                            <p:strVal val="#ppt_y"/>
                                          </p:val>
                                        </p:tav>
                                      </p:tavLst>
                                    </p:anim>
                                    <p:animEffect transition="in" filter="fade">
                                      <p:cBhvr>
                                        <p:cTn id="16" dur="500"/>
                                        <p:tgtEl>
                                          <p:spTgt spid="81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2389189" y="927101"/>
            <a:ext cx="6345237" cy="709613"/>
          </a:xfrm>
        </p:spPr>
        <p:txBody>
          <a:bodyPr/>
          <a:lstStyle/>
          <a:p>
            <a:pPr eaLnBrk="1" hangingPunct="1"/>
            <a:r>
              <a:rPr lang="fa-IR" altLang="en-US" smtClean="0"/>
              <a:t>برنامه های مشارکت کارکنان</a:t>
            </a:r>
            <a:endParaRPr lang="en-US" altLang="en-US" smtClean="0"/>
          </a:p>
        </p:txBody>
      </p:sp>
      <p:sp>
        <p:nvSpPr>
          <p:cNvPr id="40963" name="Content Placeholder 2"/>
          <p:cNvSpPr>
            <a:spLocks noGrp="1"/>
          </p:cNvSpPr>
          <p:nvPr>
            <p:ph idx="1"/>
          </p:nvPr>
        </p:nvSpPr>
        <p:spPr>
          <a:xfrm>
            <a:off x="1646768" y="2355850"/>
            <a:ext cx="8462433" cy="3530600"/>
          </a:xfrm>
        </p:spPr>
        <p:txBody>
          <a:bodyPr rtlCol="0">
            <a:noAutofit/>
          </a:bodyPr>
          <a:lstStyle/>
          <a:p>
            <a:pPr algn="ctr" rtl="1" eaLnBrk="1" fontAlgn="auto" hangingPunct="1">
              <a:spcAft>
                <a:spcPts val="0"/>
              </a:spcAft>
              <a:buFont typeface="Wingdings 3" charset="2"/>
              <a:buChar char=""/>
              <a:defRPr/>
            </a:pPr>
            <a:r>
              <a:rPr lang="fa-IR" altLang="en-US" sz="2800" dirty="0">
                <a:solidFill>
                  <a:schemeClr val="tx1">
                    <a:lumMod val="75000"/>
                    <a:lumOff val="25000"/>
                  </a:schemeClr>
                </a:solidFill>
              </a:rPr>
              <a:t>مشارکت کارکنان چیست؟</a:t>
            </a:r>
          </a:p>
          <a:p>
            <a:pPr algn="r" rtl="1" eaLnBrk="1" fontAlgn="auto" hangingPunct="1">
              <a:spcAft>
                <a:spcPts val="0"/>
              </a:spcAft>
              <a:buFont typeface="Wingdings 3" charset="2"/>
              <a:buChar char=""/>
              <a:defRPr/>
            </a:pPr>
            <a:r>
              <a:rPr lang="fa-IR" altLang="en-US" sz="2800" dirty="0" smtClean="0">
                <a:solidFill>
                  <a:schemeClr val="tx1">
                    <a:lumMod val="75000"/>
                    <a:lumOff val="25000"/>
                  </a:schemeClr>
                </a:solidFill>
              </a:rPr>
              <a:t>مشارکت </a:t>
            </a:r>
            <a:r>
              <a:rPr lang="fa-IR" altLang="en-US" sz="2800" dirty="0">
                <a:solidFill>
                  <a:schemeClr val="tx1">
                    <a:lumMod val="75000"/>
                    <a:lumOff val="25000"/>
                  </a:schemeClr>
                </a:solidFill>
              </a:rPr>
              <a:t>کارکنان به یک اصطلاح مهم برای پوشش انواع تکنیک ها تبدیل شده است.</a:t>
            </a:r>
          </a:p>
          <a:p>
            <a:pPr algn="r" rtl="1" eaLnBrk="1" fontAlgn="auto" hangingPunct="1">
              <a:spcAft>
                <a:spcPts val="0"/>
              </a:spcAft>
              <a:buFont typeface="Wingdings 3" charset="2"/>
              <a:buChar char=""/>
              <a:defRPr/>
            </a:pPr>
            <a:r>
              <a:rPr lang="fa-IR" altLang="en-US" sz="2800" dirty="0" smtClean="0">
                <a:solidFill>
                  <a:schemeClr val="tx1">
                    <a:lumMod val="75000"/>
                    <a:lumOff val="25000"/>
                  </a:schemeClr>
                </a:solidFill>
              </a:rPr>
              <a:t>این </a:t>
            </a:r>
            <a:r>
              <a:rPr lang="fa-IR" altLang="en-US" sz="2800" dirty="0">
                <a:solidFill>
                  <a:schemeClr val="tx1">
                    <a:lumMod val="75000"/>
                    <a:lumOff val="25000"/>
                  </a:schemeClr>
                </a:solidFill>
              </a:rPr>
              <a:t>شامل مشارکت کارکنان یا </a:t>
            </a:r>
            <a:r>
              <a:rPr lang="fa-IR" altLang="en-US" sz="2800" dirty="0">
                <a:solidFill>
                  <a:srgbClr val="7030A0"/>
                </a:solidFill>
              </a:rPr>
              <a:t>مدیریت مشارکتی</a:t>
            </a:r>
            <a:r>
              <a:rPr lang="fa-IR" altLang="en-US" sz="2800" dirty="0">
                <a:solidFill>
                  <a:schemeClr val="tx1">
                    <a:lumMod val="75000"/>
                    <a:lumOff val="25000"/>
                  </a:schemeClr>
                </a:solidFill>
              </a:rPr>
              <a:t>، </a:t>
            </a:r>
            <a:r>
              <a:rPr lang="fa-IR" altLang="en-US" sz="2800" dirty="0">
                <a:solidFill>
                  <a:srgbClr val="0070C0"/>
                </a:solidFill>
              </a:rPr>
              <a:t>دموکراسی در محل کار</a:t>
            </a:r>
            <a:r>
              <a:rPr lang="fa-IR" altLang="en-US" sz="2800" dirty="0">
                <a:solidFill>
                  <a:schemeClr val="tx1">
                    <a:lumMod val="75000"/>
                    <a:lumOff val="25000"/>
                  </a:schemeClr>
                </a:solidFill>
              </a:rPr>
              <a:t>، </a:t>
            </a:r>
            <a:r>
              <a:rPr lang="fa-IR" altLang="en-US" sz="2800" dirty="0">
                <a:solidFill>
                  <a:srgbClr val="00B050"/>
                </a:solidFill>
              </a:rPr>
              <a:t>توانمندسازی</a:t>
            </a:r>
            <a:r>
              <a:rPr lang="fa-IR" altLang="en-US" sz="2800" dirty="0">
                <a:solidFill>
                  <a:schemeClr val="tx1">
                    <a:lumMod val="75000"/>
                    <a:lumOff val="25000"/>
                  </a:schemeClr>
                </a:solidFill>
              </a:rPr>
              <a:t> و </a:t>
            </a:r>
            <a:r>
              <a:rPr lang="fa-IR" altLang="en-US" sz="2800" dirty="0">
                <a:solidFill>
                  <a:srgbClr val="FF0000"/>
                </a:solidFill>
              </a:rPr>
              <a:t>مالکیت </a:t>
            </a:r>
            <a:r>
              <a:rPr lang="fa-IR" altLang="en-US" sz="2800" dirty="0" smtClean="0">
                <a:solidFill>
                  <a:srgbClr val="FF0000"/>
                </a:solidFill>
              </a:rPr>
              <a:t>برای کارکنان </a:t>
            </a:r>
            <a:r>
              <a:rPr lang="fa-IR" altLang="en-US" sz="2800" dirty="0">
                <a:solidFill>
                  <a:schemeClr val="tx1">
                    <a:lumMod val="75000"/>
                    <a:lumOff val="25000"/>
                  </a:schemeClr>
                </a:solidFill>
              </a:rPr>
              <a:t>است.</a:t>
            </a:r>
          </a:p>
          <a:p>
            <a:pPr algn="r" rtl="1" eaLnBrk="1" fontAlgn="auto" hangingPunct="1">
              <a:spcAft>
                <a:spcPts val="0"/>
              </a:spcAft>
              <a:buFont typeface="Wingdings 3" charset="2"/>
              <a:buChar char=""/>
              <a:defRPr/>
            </a:pPr>
            <a:r>
              <a:rPr lang="fa-IR" altLang="en-US" sz="2800" dirty="0" smtClean="0">
                <a:solidFill>
                  <a:schemeClr val="tx1">
                    <a:lumMod val="75000"/>
                    <a:lumOff val="25000"/>
                  </a:schemeClr>
                </a:solidFill>
              </a:rPr>
              <a:t>- </a:t>
            </a:r>
            <a:r>
              <a:rPr lang="fa-IR" altLang="en-US" sz="2800" dirty="0">
                <a:solidFill>
                  <a:schemeClr val="tx1">
                    <a:lumMod val="75000"/>
                    <a:lumOff val="25000"/>
                  </a:schemeClr>
                </a:solidFill>
              </a:rPr>
              <a:t>فرآیندی که در آن زیردستان درجه قابل توجهی از قدرت تصمیم گیری را با مافوق مستقیم خود به اشتراک می گذارند.</a:t>
            </a:r>
            <a:endParaRPr lang="en-US" altLang="en-US" sz="2800" dirty="0">
              <a:solidFill>
                <a:schemeClr val="tx1">
                  <a:lumMod val="75000"/>
                  <a:lumOff val="25000"/>
                </a:schemeClr>
              </a:solidFill>
            </a:endParaRPr>
          </a:p>
        </p:txBody>
      </p:sp>
    </p:spTree>
    <p:extLst>
      <p:ext uri="{BB962C8B-B14F-4D97-AF65-F5344CB8AC3E}">
        <p14:creationId xmlns:p14="http://schemas.microsoft.com/office/powerpoint/2010/main" val="16898017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a:xfrm>
            <a:off x="2389189" y="927101"/>
            <a:ext cx="6345237" cy="709613"/>
          </a:xfrm>
        </p:spPr>
        <p:txBody>
          <a:bodyPr/>
          <a:lstStyle/>
          <a:p>
            <a:pPr eaLnBrk="1" hangingPunct="1"/>
            <a:r>
              <a:rPr lang="fa-IR" altLang="en-US" smtClean="0"/>
              <a:t>برنامه های مشارکت کارکنان</a:t>
            </a:r>
            <a:endParaRPr lang="en-US" altLang="en-US" smtClean="0"/>
          </a:p>
        </p:txBody>
      </p:sp>
      <p:sp>
        <p:nvSpPr>
          <p:cNvPr id="68611" name="Content Placeholder 2"/>
          <p:cNvSpPr>
            <a:spLocks noGrp="1"/>
          </p:cNvSpPr>
          <p:nvPr>
            <p:ph idx="1"/>
          </p:nvPr>
        </p:nvSpPr>
        <p:spPr/>
        <p:txBody>
          <a:bodyPr/>
          <a:lstStyle/>
          <a:p>
            <a:pPr algn="r" rtl="1" eaLnBrk="1" hangingPunct="1"/>
            <a:r>
              <a:rPr lang="fa-IR" altLang="en-US" sz="2800" dirty="0" smtClean="0"/>
              <a:t>مشارکت کارکنان فرآیندی مشارکتی است که از تمام ظرفیت کارکنان استفاده می کند و برای تشویق افزایش تعهد به موفقیت سازمان طراحی شده است.</a:t>
            </a:r>
            <a:endParaRPr lang="en-US" altLang="en-US" sz="2800" dirty="0" smtClean="0"/>
          </a:p>
        </p:txBody>
      </p:sp>
    </p:spTree>
    <p:extLst>
      <p:ext uri="{BB962C8B-B14F-4D97-AF65-F5344CB8AC3E}">
        <p14:creationId xmlns:p14="http://schemas.microsoft.com/office/powerpoint/2010/main" val="593834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1"/>
          <p:cNvSpPr>
            <a:spLocks noGrp="1"/>
          </p:cNvSpPr>
          <p:nvPr>
            <p:ph type="title"/>
          </p:nvPr>
        </p:nvSpPr>
        <p:spPr>
          <a:xfrm>
            <a:off x="2389189" y="927101"/>
            <a:ext cx="6345237" cy="709613"/>
          </a:xfrm>
        </p:spPr>
        <p:txBody>
          <a:bodyPr/>
          <a:lstStyle/>
          <a:p>
            <a:pPr eaLnBrk="1" hangingPunct="1"/>
            <a:r>
              <a:rPr lang="fa-IR" altLang="en-US" smtClean="0"/>
              <a:t>برنامه های مشارکت کارکنان</a:t>
            </a:r>
            <a:endParaRPr lang="en-US" altLang="en-US" smtClean="0"/>
          </a:p>
        </p:txBody>
      </p:sp>
      <p:sp>
        <p:nvSpPr>
          <p:cNvPr id="70659" name="Content Placeholder 2"/>
          <p:cNvSpPr>
            <a:spLocks noGrp="1"/>
          </p:cNvSpPr>
          <p:nvPr>
            <p:ph idx="1"/>
          </p:nvPr>
        </p:nvSpPr>
        <p:spPr>
          <a:xfrm>
            <a:off x="1151468" y="2489200"/>
            <a:ext cx="8462433" cy="4178300"/>
          </a:xfrm>
        </p:spPr>
        <p:txBody>
          <a:bodyPr/>
          <a:lstStyle/>
          <a:p>
            <a:pPr algn="r" rtl="1" eaLnBrk="1" hangingPunct="1"/>
            <a:r>
              <a:rPr lang="fa-IR" altLang="en-US" sz="2800" dirty="0" smtClean="0"/>
              <a:t>منطق زیربنایی این است که با مشارکت دادن کارگران در آن دسته از تصمیماتی که بر آنها تأثیر می گذارد و </a:t>
            </a:r>
            <a:r>
              <a:rPr lang="fa-IR" altLang="en-US" sz="2800" b="1" dirty="0" smtClean="0"/>
              <a:t>با افزایش استقلال و کنترل آنها بر زندگی کاری شان</a:t>
            </a:r>
            <a:endParaRPr lang="fa-IR" altLang="en-US" sz="2800" dirty="0" smtClean="0"/>
          </a:p>
          <a:p>
            <a:pPr algn="r" rtl="1" eaLnBrk="1" hangingPunct="1"/>
            <a:r>
              <a:rPr lang="fa-IR" altLang="en-US" sz="2800" dirty="0" smtClean="0"/>
              <a:t> </a:t>
            </a:r>
            <a:r>
              <a:rPr lang="fa-IR" altLang="en-US" sz="2800" b="1" dirty="0" smtClean="0"/>
              <a:t>کارکنان:</a:t>
            </a:r>
          </a:p>
          <a:p>
            <a:pPr algn="r" rtl="1" eaLnBrk="1" hangingPunct="1"/>
            <a:r>
              <a:rPr lang="fa-IR" altLang="en-US" sz="2800" b="1" dirty="0" smtClean="0"/>
              <a:t> </a:t>
            </a:r>
            <a:r>
              <a:rPr lang="fa-IR" altLang="en-US" sz="2800" b="1" dirty="0" smtClean="0">
                <a:solidFill>
                  <a:schemeClr val="accent6">
                    <a:lumMod val="50000"/>
                  </a:schemeClr>
                </a:solidFill>
              </a:rPr>
              <a:t>با انگیزه تر</a:t>
            </a:r>
          </a:p>
          <a:p>
            <a:pPr algn="r" rtl="1" eaLnBrk="1" hangingPunct="1"/>
            <a:r>
              <a:rPr lang="fa-IR" altLang="en-US" sz="2800" b="1" dirty="0" smtClean="0">
                <a:solidFill>
                  <a:schemeClr val="accent6">
                    <a:lumMod val="50000"/>
                  </a:schemeClr>
                </a:solidFill>
              </a:rPr>
              <a:t> متعهدتر به سازمان</a:t>
            </a:r>
          </a:p>
          <a:p>
            <a:pPr algn="r" rtl="1" eaLnBrk="1" hangingPunct="1"/>
            <a:r>
              <a:rPr lang="fa-IR" altLang="en-US" sz="2800" b="1" dirty="0" smtClean="0">
                <a:solidFill>
                  <a:schemeClr val="accent6">
                    <a:lumMod val="50000"/>
                  </a:schemeClr>
                </a:solidFill>
              </a:rPr>
              <a:t> بهره ورتر </a:t>
            </a:r>
          </a:p>
          <a:p>
            <a:pPr algn="r" rtl="1" eaLnBrk="1" hangingPunct="1"/>
            <a:r>
              <a:rPr lang="fa-IR" altLang="en-US" sz="2800" b="1" dirty="0" smtClean="0">
                <a:solidFill>
                  <a:schemeClr val="accent6">
                    <a:lumMod val="50000"/>
                  </a:schemeClr>
                </a:solidFill>
              </a:rPr>
              <a:t>و از شغل خود راضی تر</a:t>
            </a:r>
            <a:r>
              <a:rPr lang="fa-IR" altLang="en-US" sz="2800" dirty="0" smtClean="0"/>
              <a:t> می شوند.</a:t>
            </a:r>
            <a:endParaRPr lang="en-US" altLang="en-US" sz="2800" dirty="0" smtClean="0"/>
          </a:p>
        </p:txBody>
      </p:sp>
    </p:spTree>
    <p:extLst>
      <p:ext uri="{BB962C8B-B14F-4D97-AF65-F5344CB8AC3E}">
        <p14:creationId xmlns:p14="http://schemas.microsoft.com/office/powerpoint/2010/main" val="219520867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a:xfrm>
            <a:off x="2389189" y="927101"/>
            <a:ext cx="6345237" cy="709613"/>
          </a:xfrm>
        </p:spPr>
        <p:txBody>
          <a:bodyPr/>
          <a:lstStyle/>
          <a:p>
            <a:pPr eaLnBrk="1" hangingPunct="1"/>
            <a:r>
              <a:rPr lang="fa-IR" altLang="en-US" smtClean="0"/>
              <a:t>برنامه های مشارکت کارکنان</a:t>
            </a:r>
            <a:endParaRPr lang="en-US" altLang="en-US" smtClean="0"/>
          </a:p>
        </p:txBody>
      </p:sp>
      <p:sp>
        <p:nvSpPr>
          <p:cNvPr id="72707" name="Content Placeholder 2"/>
          <p:cNvSpPr>
            <a:spLocks noGrp="1"/>
          </p:cNvSpPr>
          <p:nvPr>
            <p:ph idx="1"/>
          </p:nvPr>
        </p:nvSpPr>
        <p:spPr/>
        <p:txBody>
          <a:bodyPr/>
          <a:lstStyle/>
          <a:p>
            <a:pPr algn="r" rtl="1" eaLnBrk="1" hangingPunct="1"/>
            <a:r>
              <a:rPr lang="fa-IR" altLang="en-US" dirty="0" smtClean="0"/>
              <a:t>مشارکت و درگیر نمودن  کارکنان مترادف نیستند. مشارکت مفهوم محدودتری است و</a:t>
            </a:r>
            <a:r>
              <a:rPr lang="fa-IR" altLang="en-US" sz="2400" dirty="0" smtClean="0"/>
              <a:t> </a:t>
            </a:r>
            <a:r>
              <a:rPr lang="fa-IR" altLang="en-US" sz="2000" b="1" dirty="0" smtClean="0"/>
              <a:t>زیرمجموعه ای از چارچوب بزرگتر درگیر نمودن یا مشارکت در عمل کارکنان</a:t>
            </a:r>
            <a:r>
              <a:rPr lang="fa-IR" altLang="en-US" sz="2400" dirty="0" smtClean="0"/>
              <a:t> </a:t>
            </a:r>
            <a:r>
              <a:rPr lang="fa-IR" altLang="en-US" dirty="0" smtClean="0"/>
              <a:t>است.</a:t>
            </a:r>
            <a:endParaRPr lang="en-US" altLang="en-US" dirty="0" smtClean="0"/>
          </a:p>
        </p:txBody>
      </p:sp>
    </p:spTree>
    <p:extLst>
      <p:ext uri="{BB962C8B-B14F-4D97-AF65-F5344CB8AC3E}">
        <p14:creationId xmlns:p14="http://schemas.microsoft.com/office/powerpoint/2010/main" val="84610290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2389189" y="927101"/>
            <a:ext cx="6345237" cy="709613"/>
          </a:xfrm>
        </p:spPr>
        <p:txBody>
          <a:bodyPr/>
          <a:lstStyle/>
          <a:p>
            <a:pPr eaLnBrk="1" hangingPunct="1"/>
            <a:r>
              <a:rPr lang="fa-IR" altLang="en-US" smtClean="0"/>
              <a:t>نمونه ای از برنامه های مشارکت کارکنان</a:t>
            </a:r>
            <a:endParaRPr lang="en-US" altLang="en-US" smtClean="0"/>
          </a:p>
        </p:txBody>
      </p:sp>
      <p:sp>
        <p:nvSpPr>
          <p:cNvPr id="74755" name="Content Placeholder 2"/>
          <p:cNvSpPr>
            <a:spLocks noGrp="1"/>
          </p:cNvSpPr>
          <p:nvPr>
            <p:ph idx="1"/>
          </p:nvPr>
        </p:nvSpPr>
        <p:spPr>
          <a:xfrm>
            <a:off x="1981200" y="2438400"/>
            <a:ext cx="8229600" cy="4191000"/>
          </a:xfrm>
        </p:spPr>
        <p:txBody>
          <a:bodyPr/>
          <a:lstStyle/>
          <a:p>
            <a:pPr algn="ctr" rtl="1" eaLnBrk="1" hangingPunct="1"/>
            <a:r>
              <a:rPr lang="fa-IR" altLang="en-US" dirty="0" smtClean="0"/>
              <a:t>مشارکت نماینده</a:t>
            </a:r>
          </a:p>
          <a:p>
            <a:pPr algn="r" rtl="1" eaLnBrk="1" hangingPunct="1"/>
            <a:r>
              <a:rPr lang="fa-IR" altLang="en-US" sz="2800" dirty="0" smtClean="0"/>
              <a:t>نماینده کارکنان: از </a:t>
            </a:r>
            <a:r>
              <a:rPr lang="fa-IR" altLang="en-US" sz="2800" dirty="0"/>
              <a:t>طریق گروه کوچکی از کارکنان </a:t>
            </a:r>
            <a:r>
              <a:rPr lang="fa-IR" altLang="en-US" sz="2800" dirty="0" smtClean="0"/>
              <a:t>به عنوان نماینده </a:t>
            </a:r>
            <a:r>
              <a:rPr lang="fa-IR" altLang="en-US" sz="2800" dirty="0"/>
              <a:t>در تصمیم گیری سازمانی شرکت می کنند.</a:t>
            </a:r>
            <a:endParaRPr lang="en-US" altLang="en-US" sz="2800" dirty="0"/>
          </a:p>
          <a:p>
            <a:pPr algn="r" rtl="1" eaLnBrk="1" hangingPunct="1"/>
            <a:r>
              <a:rPr lang="fa-IR" altLang="en-US" sz="2800" dirty="0"/>
              <a:t>شوراهای </a:t>
            </a:r>
            <a:r>
              <a:rPr lang="fa-IR" altLang="en-US" sz="2800" dirty="0" smtClean="0"/>
              <a:t>کاری: </a:t>
            </a:r>
            <a:r>
              <a:rPr lang="fa-IR" altLang="en-US" sz="2800" dirty="0"/>
              <a:t>گروه هایی از کارکنان معرفی شده یا منتخب که باید هنگام تصمیم گیری مدیریت در مورد پرسنل با آنها مشورت شود</a:t>
            </a:r>
            <a:endParaRPr lang="en-US" altLang="en-US" sz="2800" dirty="0"/>
          </a:p>
          <a:p>
            <a:pPr algn="r" rtl="1" eaLnBrk="1" hangingPunct="1"/>
            <a:r>
              <a:rPr lang="fa-IR" altLang="en-US" sz="2800" dirty="0"/>
              <a:t>نماینده هیئت </a:t>
            </a:r>
            <a:r>
              <a:rPr lang="fa-IR" altLang="en-US" sz="2800" dirty="0" smtClean="0"/>
              <a:t>مدیره: </a:t>
            </a:r>
            <a:r>
              <a:rPr lang="fa-IR" altLang="en-US" sz="2800" dirty="0"/>
              <a:t>نوعی مشارکت </a:t>
            </a:r>
            <a:r>
              <a:rPr lang="fa-IR" altLang="en-US" sz="2800" dirty="0" smtClean="0"/>
              <a:t>نمایندگان </a:t>
            </a:r>
            <a:r>
              <a:rPr lang="fa-IR" altLang="en-US" sz="2800" dirty="0"/>
              <a:t>کارکنان در هیئت مدیره یک شرکت می نشینند و منافع کارکنان شرکت را نمایندگی می کنند.</a:t>
            </a:r>
            <a:endParaRPr lang="en-US" altLang="en-US" sz="2800" dirty="0"/>
          </a:p>
          <a:p>
            <a:pPr eaLnBrk="1" hangingPunct="1"/>
            <a:endParaRPr lang="en-US" altLang="en-US" dirty="0" smtClean="0"/>
          </a:p>
        </p:txBody>
      </p:sp>
    </p:spTree>
    <p:extLst>
      <p:ext uri="{BB962C8B-B14F-4D97-AF65-F5344CB8AC3E}">
        <p14:creationId xmlns:p14="http://schemas.microsoft.com/office/powerpoint/2010/main" val="141350780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2389189" y="927101"/>
            <a:ext cx="6345237" cy="709613"/>
          </a:xfrm>
        </p:spPr>
        <p:txBody>
          <a:bodyPr/>
          <a:lstStyle/>
          <a:p>
            <a:pPr eaLnBrk="1" hangingPunct="1"/>
            <a:r>
              <a:rPr lang="fa-IR" altLang="en-US" smtClean="0"/>
              <a:t>نمونه ای از برنامه های مشارکت کارکنان</a:t>
            </a:r>
            <a:endParaRPr lang="en-US" altLang="en-US" smtClean="0"/>
          </a:p>
        </p:txBody>
      </p:sp>
      <p:sp>
        <p:nvSpPr>
          <p:cNvPr id="74755" name="Content Placeholder 2"/>
          <p:cNvSpPr>
            <a:spLocks noGrp="1"/>
          </p:cNvSpPr>
          <p:nvPr>
            <p:ph idx="1"/>
          </p:nvPr>
        </p:nvSpPr>
        <p:spPr/>
        <p:txBody>
          <a:bodyPr/>
          <a:lstStyle/>
          <a:p>
            <a:pPr marL="0" indent="0" algn="ctr" rtl="1" eaLnBrk="1" hangingPunct="1">
              <a:buNone/>
              <a:defRPr/>
            </a:pPr>
            <a:r>
              <a:rPr lang="fa-IR" altLang="en-US" sz="2800" dirty="0"/>
              <a:t>دوایر کیفیت</a:t>
            </a:r>
          </a:p>
          <a:p>
            <a:pPr algn="ctr" rtl="1" eaLnBrk="1" hangingPunct="1">
              <a:defRPr/>
            </a:pPr>
            <a:endParaRPr lang="fa-IR" altLang="en-US" dirty="0" smtClean="0"/>
          </a:p>
          <a:p>
            <a:pPr algn="r" rtl="1" eaLnBrk="1" hangingPunct="1">
              <a:defRPr/>
            </a:pPr>
            <a:r>
              <a:rPr lang="fa-IR" altLang="en-US" sz="2800" dirty="0"/>
              <a:t>گروه کاری متشکل از کارمندان که به طور منظم برای بحث در مورد مشکلات کیفی خود، بررسی علل، پیشنهاد راه حل ها و انجام اقدامات اصلاحی گرد هم می آیند.</a:t>
            </a:r>
            <a:endParaRPr lang="en-US" altLang="en-US" sz="2800" dirty="0"/>
          </a:p>
        </p:txBody>
      </p:sp>
    </p:spTree>
    <p:extLst>
      <p:ext uri="{BB962C8B-B14F-4D97-AF65-F5344CB8AC3E}">
        <p14:creationId xmlns:p14="http://schemas.microsoft.com/office/powerpoint/2010/main" val="37898063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a:xfrm>
            <a:off x="2389189" y="927101"/>
            <a:ext cx="6345237" cy="709613"/>
          </a:xfrm>
        </p:spPr>
        <p:txBody>
          <a:bodyPr/>
          <a:lstStyle/>
          <a:p>
            <a:pPr eaLnBrk="1" hangingPunct="1"/>
            <a:r>
              <a:rPr lang="fa-IR" altLang="en-US" smtClean="0"/>
              <a:t>نمونه ای از برنامه های مشارکت کارکنان</a:t>
            </a:r>
            <a:endParaRPr lang="en-US" altLang="en-US" smtClean="0"/>
          </a:p>
        </p:txBody>
      </p:sp>
      <p:sp>
        <p:nvSpPr>
          <p:cNvPr id="78851" name="Content Placeholder 2"/>
          <p:cNvSpPr>
            <a:spLocks noGrp="1"/>
          </p:cNvSpPr>
          <p:nvPr>
            <p:ph idx="1"/>
          </p:nvPr>
        </p:nvSpPr>
        <p:spPr/>
        <p:txBody>
          <a:bodyPr/>
          <a:lstStyle/>
          <a:p>
            <a:pPr algn="r" rtl="1" eaLnBrk="1" hangingPunct="1"/>
            <a:r>
              <a:rPr lang="fa-IR" altLang="en-US" sz="2800" dirty="0" smtClean="0"/>
              <a:t>طرح های مالکیت سهام کارکنان (</a:t>
            </a:r>
            <a:r>
              <a:rPr lang="en-US" altLang="en-US" sz="2800" dirty="0" smtClean="0"/>
              <a:t>ESOPs</a:t>
            </a:r>
            <a:r>
              <a:rPr lang="en-US" altLang="fa-IR" sz="2800" b="1" dirty="0" smtClean="0">
                <a:solidFill>
                  <a:srgbClr val="CC3300"/>
                </a:solidFill>
              </a:rPr>
              <a:t> Employee Stock Ownership Plans </a:t>
            </a:r>
            <a:endParaRPr lang="fa-IR" altLang="fa-IR" sz="2800" b="1" dirty="0" smtClean="0">
              <a:solidFill>
                <a:srgbClr val="CC3300"/>
              </a:solidFill>
            </a:endParaRPr>
          </a:p>
          <a:p>
            <a:pPr algn="r" rtl="1" eaLnBrk="1" hangingPunct="1"/>
            <a:endParaRPr lang="fa-IR" altLang="fa-IR" sz="2800" b="1" dirty="0" smtClean="0">
              <a:solidFill>
                <a:srgbClr val="CC3300"/>
              </a:solidFill>
            </a:endParaRPr>
          </a:p>
          <a:p>
            <a:pPr algn="r" rtl="1" eaLnBrk="1" hangingPunct="1"/>
            <a:r>
              <a:rPr lang="fa-IR" altLang="en-US" sz="2800" dirty="0" smtClean="0"/>
              <a:t>طرح های سود راه اندازی شده توسط شرکت که در آن کارکنان سهام را به عنوان بخشی از مزایای خود خریداری می کنند.</a:t>
            </a:r>
            <a:endParaRPr lang="en-US" altLang="en-US" sz="2800" dirty="0" smtClean="0"/>
          </a:p>
        </p:txBody>
      </p:sp>
    </p:spTree>
    <p:extLst>
      <p:ext uri="{BB962C8B-B14F-4D97-AF65-F5344CB8AC3E}">
        <p14:creationId xmlns:p14="http://schemas.microsoft.com/office/powerpoint/2010/main" val="17344602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a:xfrm>
            <a:off x="2389189" y="927101"/>
            <a:ext cx="6345237" cy="709613"/>
          </a:xfrm>
        </p:spPr>
        <p:txBody>
          <a:bodyPr/>
          <a:lstStyle/>
          <a:p>
            <a:pPr eaLnBrk="1" hangingPunct="1"/>
            <a:r>
              <a:rPr lang="fa-IR" altLang="en-US" smtClean="0"/>
              <a:t>انگیزه: از مفهوم تا کاربرد</a:t>
            </a:r>
            <a:endParaRPr lang="en-US" altLang="en-US" smtClean="0"/>
          </a:p>
        </p:txBody>
      </p:sp>
      <p:sp>
        <p:nvSpPr>
          <p:cNvPr id="80899" name="Content Placeholder 2"/>
          <p:cNvSpPr>
            <a:spLocks noGrp="1"/>
          </p:cNvSpPr>
          <p:nvPr>
            <p:ph idx="1"/>
          </p:nvPr>
        </p:nvSpPr>
        <p:spPr/>
        <p:txBody>
          <a:bodyPr/>
          <a:lstStyle/>
          <a:p>
            <a:pPr algn="ctr" rtl="1" eaLnBrk="1" hangingPunct="1"/>
            <a:r>
              <a:rPr lang="fa-IR" altLang="en-US" sz="2800" dirty="0" smtClean="0"/>
              <a:t>خلاصه</a:t>
            </a:r>
          </a:p>
          <a:p>
            <a:pPr algn="r" rtl="1" eaLnBrk="1" hangingPunct="1"/>
            <a:r>
              <a:rPr lang="fa-IR" altLang="en-US" sz="2800" dirty="0" smtClean="0"/>
              <a:t>تفاوت های فردی را بشناسید</a:t>
            </a:r>
          </a:p>
          <a:p>
            <a:pPr algn="r" rtl="1" eaLnBrk="1" hangingPunct="1"/>
            <a:r>
              <a:rPr lang="fa-IR" altLang="en-US" sz="2800" dirty="0" smtClean="0"/>
              <a:t>- کارکنان نیازهای متفاوتی دارند.</a:t>
            </a:r>
          </a:p>
          <a:p>
            <a:pPr algn="r" rtl="1" eaLnBrk="1" hangingPunct="1"/>
            <a:r>
              <a:rPr lang="fa-IR" altLang="en-US" sz="2800" dirty="0" smtClean="0"/>
              <a:t>با همه آنها یکسان رفتار نکنید.</a:t>
            </a:r>
          </a:p>
          <a:p>
            <a:pPr algn="r" rtl="1" eaLnBrk="1" hangingPunct="1"/>
            <a:r>
              <a:rPr lang="fa-IR" altLang="en-US" sz="2800" dirty="0" smtClean="0"/>
              <a:t>علاوه بر این، زمان لازم را برای درک آنچه برای هر کارمند مهم است صرف کنید.</a:t>
            </a:r>
          </a:p>
          <a:p>
            <a:pPr algn="r" rtl="1" eaLnBrk="1" hangingPunct="1"/>
            <a:r>
              <a:rPr lang="fa-IR" altLang="en-US" sz="2800" dirty="0" smtClean="0"/>
              <a:t>این به شما امکان می دهد اهداف، سطح مشارکت و پاداش ها را برای هماهنگی با نیازهای فردی برنامه ریزی  کنید.</a:t>
            </a:r>
            <a:endParaRPr lang="en-US" altLang="en-US" sz="2800" dirty="0" smtClean="0"/>
          </a:p>
        </p:txBody>
      </p:sp>
    </p:spTree>
    <p:extLst>
      <p:ext uri="{BB962C8B-B14F-4D97-AF65-F5344CB8AC3E}">
        <p14:creationId xmlns:p14="http://schemas.microsoft.com/office/powerpoint/2010/main" val="11949457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a:xfrm>
            <a:off x="2389189" y="927101"/>
            <a:ext cx="6345237" cy="709613"/>
          </a:xfrm>
        </p:spPr>
        <p:txBody>
          <a:bodyPr/>
          <a:lstStyle/>
          <a:p>
            <a:pPr eaLnBrk="1" hangingPunct="1"/>
            <a:r>
              <a:rPr lang="fa-IR" altLang="en-US" smtClean="0"/>
              <a:t>انگیزه: از مفهوم تا کاربرد</a:t>
            </a:r>
            <a:endParaRPr lang="en-US" altLang="en-US" smtClean="0"/>
          </a:p>
        </p:txBody>
      </p:sp>
      <p:sp>
        <p:nvSpPr>
          <p:cNvPr id="82947" name="Content Placeholder 2"/>
          <p:cNvSpPr>
            <a:spLocks noGrp="1"/>
          </p:cNvSpPr>
          <p:nvPr>
            <p:ph idx="1"/>
          </p:nvPr>
        </p:nvSpPr>
        <p:spPr/>
        <p:txBody>
          <a:bodyPr/>
          <a:lstStyle/>
          <a:p>
            <a:pPr algn="r" rtl="1" eaLnBrk="1" hangingPunct="1"/>
            <a:r>
              <a:rPr lang="fa-IR" altLang="en-US" sz="2800" dirty="0" smtClean="0"/>
              <a:t>از اهداف و بازخورد استفاده کنید.</a:t>
            </a:r>
          </a:p>
          <a:p>
            <a:pPr algn="r" rtl="1" eaLnBrk="1" hangingPunct="1"/>
            <a:r>
              <a:rPr lang="fa-IR" altLang="en-US" sz="2800" dirty="0" smtClean="0"/>
              <a:t>- کارکنان باید اهداف سخت و مشخص و همچنین بازخوردی در مورد میزان موفقیت آنها در تعقیب آن اهداف داشته باشند.</a:t>
            </a:r>
            <a:endParaRPr lang="en-US" altLang="en-US" sz="2800" dirty="0" smtClean="0"/>
          </a:p>
        </p:txBody>
      </p:sp>
    </p:spTree>
    <p:extLst>
      <p:ext uri="{BB962C8B-B14F-4D97-AF65-F5344CB8AC3E}">
        <p14:creationId xmlns:p14="http://schemas.microsoft.com/office/powerpoint/2010/main" val="2247230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tle 1"/>
          <p:cNvSpPr>
            <a:spLocks noGrp="1"/>
          </p:cNvSpPr>
          <p:nvPr>
            <p:ph type="title"/>
          </p:nvPr>
        </p:nvSpPr>
        <p:spPr>
          <a:xfrm>
            <a:off x="2389189" y="927101"/>
            <a:ext cx="6345237" cy="709613"/>
          </a:xfrm>
        </p:spPr>
        <p:txBody>
          <a:bodyPr/>
          <a:lstStyle/>
          <a:p>
            <a:pPr eaLnBrk="1" hangingPunct="1"/>
            <a:r>
              <a:rPr lang="fa-IR" altLang="en-US" smtClean="0"/>
              <a:t>انگیزه: از مفهوم تا کاربرد</a:t>
            </a:r>
            <a:endParaRPr lang="en-US" altLang="en-US" smtClean="0"/>
          </a:p>
        </p:txBody>
      </p:sp>
      <p:sp>
        <p:nvSpPr>
          <p:cNvPr id="59395" name="Content Placeholder 2"/>
          <p:cNvSpPr>
            <a:spLocks noGrp="1"/>
          </p:cNvSpPr>
          <p:nvPr>
            <p:ph idx="1"/>
          </p:nvPr>
        </p:nvSpPr>
        <p:spPr/>
        <p:txBody>
          <a:bodyPr rtlCol="0">
            <a:normAutofit fontScale="77500" lnSpcReduction="20000"/>
          </a:bodyPr>
          <a:lstStyle/>
          <a:p>
            <a:pPr algn="r" rtl="1" eaLnBrk="1" fontAlgn="auto" hangingPunct="1">
              <a:spcAft>
                <a:spcPts val="0"/>
              </a:spcAft>
              <a:buFont typeface="Wingdings 3" charset="2"/>
              <a:buChar char=""/>
              <a:defRPr/>
            </a:pPr>
            <a:r>
              <a:rPr lang="fa-IR" altLang="en-US" sz="2000" dirty="0">
                <a:solidFill>
                  <a:schemeClr val="tx1">
                    <a:lumMod val="75000"/>
                    <a:lumOff val="25000"/>
                  </a:schemeClr>
                </a:solidFill>
              </a:rPr>
              <a:t>به کارمندان اجازه دهید در تصمیماتی که بر آنها تأثیر می گذارد مشارکت کنند.</a:t>
            </a:r>
          </a:p>
          <a:p>
            <a:pPr algn="r" rtl="1" eaLnBrk="1" fontAlgn="auto" hangingPunct="1">
              <a:spcAft>
                <a:spcPts val="0"/>
              </a:spcAft>
              <a:buFont typeface="Wingdings 3" charset="2"/>
              <a:buChar char=""/>
              <a:defRPr/>
            </a:pPr>
            <a:endParaRPr lang="fa-IR" altLang="en-US" sz="2000" dirty="0">
              <a:solidFill>
                <a:schemeClr val="tx1">
                  <a:lumMod val="75000"/>
                  <a:lumOff val="25000"/>
                </a:schemeClr>
              </a:solidFill>
            </a:endParaRPr>
          </a:p>
          <a:p>
            <a:pPr algn="r" rtl="1" eaLnBrk="1" fontAlgn="auto" hangingPunct="1">
              <a:spcAft>
                <a:spcPts val="0"/>
              </a:spcAft>
              <a:buFont typeface="Wingdings 3" charset="2"/>
              <a:buChar char=""/>
              <a:defRPr/>
            </a:pPr>
            <a:r>
              <a:rPr lang="fa-IR" altLang="en-US" sz="2000" dirty="0">
                <a:solidFill>
                  <a:schemeClr val="tx1">
                    <a:lumMod val="75000"/>
                    <a:lumOff val="25000"/>
                  </a:schemeClr>
                </a:solidFill>
              </a:rPr>
              <a:t>کارمندان می توانند در تعدادی از تصمیماتی که بر آنها تأثیر می گذارد سهیم باشند:</a:t>
            </a:r>
          </a:p>
          <a:p>
            <a:pPr algn="r" rtl="1" eaLnBrk="1" fontAlgn="auto" hangingPunct="1">
              <a:spcAft>
                <a:spcPts val="0"/>
              </a:spcAft>
              <a:buFont typeface="Wingdings 3" charset="2"/>
              <a:buChar char=""/>
              <a:defRPr/>
            </a:pPr>
            <a:endParaRPr lang="fa-IR" altLang="en-US" sz="2000" dirty="0">
              <a:solidFill>
                <a:schemeClr val="tx1">
                  <a:lumMod val="75000"/>
                  <a:lumOff val="25000"/>
                </a:schemeClr>
              </a:solidFill>
            </a:endParaRPr>
          </a:p>
          <a:p>
            <a:pPr algn="r" rtl="1" eaLnBrk="1" fontAlgn="auto" hangingPunct="1">
              <a:spcAft>
                <a:spcPts val="0"/>
              </a:spcAft>
              <a:buFont typeface="Wingdings 3" charset="2"/>
              <a:buChar char=""/>
              <a:defRPr/>
            </a:pPr>
            <a:r>
              <a:rPr lang="fa-IR" altLang="en-US" sz="2000" dirty="0">
                <a:solidFill>
                  <a:schemeClr val="tx1">
                    <a:lumMod val="75000"/>
                    <a:lumOff val="25000"/>
                  </a:schemeClr>
                </a:solidFill>
              </a:rPr>
              <a:t>تعیین اهداف کاری</a:t>
            </a:r>
          </a:p>
          <a:p>
            <a:pPr algn="r" rtl="1" eaLnBrk="1" fontAlgn="auto" hangingPunct="1">
              <a:spcAft>
                <a:spcPts val="0"/>
              </a:spcAft>
              <a:buFont typeface="Wingdings 3" charset="2"/>
              <a:buChar char=""/>
              <a:defRPr/>
            </a:pPr>
            <a:endParaRPr lang="fa-IR" altLang="en-US" sz="2000" dirty="0">
              <a:solidFill>
                <a:schemeClr val="tx1">
                  <a:lumMod val="75000"/>
                  <a:lumOff val="25000"/>
                </a:schemeClr>
              </a:solidFill>
            </a:endParaRPr>
          </a:p>
          <a:p>
            <a:pPr algn="r" rtl="1" eaLnBrk="1" fontAlgn="auto" hangingPunct="1">
              <a:spcAft>
                <a:spcPts val="0"/>
              </a:spcAft>
              <a:buFont typeface="Wingdings 3" charset="2"/>
              <a:buChar char=""/>
              <a:defRPr/>
            </a:pPr>
            <a:r>
              <a:rPr lang="fa-IR" altLang="en-US" sz="2000" dirty="0">
                <a:solidFill>
                  <a:schemeClr val="tx1">
                    <a:lumMod val="75000"/>
                    <a:lumOff val="25000"/>
                  </a:schemeClr>
                </a:solidFill>
              </a:rPr>
              <a:t>بسته های مزایای خود را انتخاب </a:t>
            </a:r>
            <a:r>
              <a:rPr lang="fa-IR" altLang="en-US" sz="2000" dirty="0" smtClean="0">
                <a:solidFill>
                  <a:schemeClr val="tx1">
                    <a:lumMod val="75000"/>
                    <a:lumOff val="25000"/>
                  </a:schemeClr>
                </a:solidFill>
              </a:rPr>
              <a:t>کنند</a:t>
            </a:r>
            <a:endParaRPr lang="fa-IR" altLang="en-US" sz="2000" dirty="0">
              <a:solidFill>
                <a:schemeClr val="tx1">
                  <a:lumMod val="75000"/>
                  <a:lumOff val="25000"/>
                </a:schemeClr>
              </a:solidFill>
            </a:endParaRPr>
          </a:p>
          <a:p>
            <a:pPr algn="r" rtl="1" eaLnBrk="1" fontAlgn="auto" hangingPunct="1">
              <a:spcAft>
                <a:spcPts val="0"/>
              </a:spcAft>
              <a:buFont typeface="Wingdings 3" charset="2"/>
              <a:buChar char=""/>
              <a:defRPr/>
            </a:pPr>
            <a:endParaRPr lang="fa-IR" altLang="en-US" sz="2000" dirty="0">
              <a:solidFill>
                <a:schemeClr val="tx1">
                  <a:lumMod val="75000"/>
                  <a:lumOff val="25000"/>
                </a:schemeClr>
              </a:solidFill>
            </a:endParaRPr>
          </a:p>
          <a:p>
            <a:pPr algn="r" rtl="1" eaLnBrk="1" fontAlgn="auto" hangingPunct="1">
              <a:spcAft>
                <a:spcPts val="0"/>
              </a:spcAft>
              <a:buFont typeface="Wingdings 3" charset="2"/>
              <a:buChar char=""/>
              <a:defRPr/>
            </a:pPr>
            <a:r>
              <a:rPr lang="fa-IR" altLang="en-US" sz="2000" dirty="0">
                <a:solidFill>
                  <a:schemeClr val="tx1">
                    <a:lumMod val="75000"/>
                    <a:lumOff val="25000"/>
                  </a:schemeClr>
                </a:solidFill>
              </a:rPr>
              <a:t>حل مشکلات بهره وری و کیفیت و مانند آن.</a:t>
            </a:r>
          </a:p>
          <a:p>
            <a:pPr algn="r" rtl="1" eaLnBrk="1" fontAlgn="auto" hangingPunct="1">
              <a:spcAft>
                <a:spcPts val="0"/>
              </a:spcAft>
              <a:buFont typeface="Wingdings 3" charset="2"/>
              <a:buChar char=""/>
              <a:defRPr/>
            </a:pPr>
            <a:r>
              <a:rPr lang="fa-IR" altLang="en-US" sz="2000" dirty="0">
                <a:solidFill>
                  <a:schemeClr val="tx1">
                    <a:lumMod val="75000"/>
                    <a:lumOff val="25000"/>
                  </a:schemeClr>
                </a:solidFill>
              </a:rPr>
              <a:t> </a:t>
            </a:r>
          </a:p>
          <a:p>
            <a:pPr algn="r" rtl="1" eaLnBrk="1" fontAlgn="auto" hangingPunct="1">
              <a:spcAft>
                <a:spcPts val="0"/>
              </a:spcAft>
              <a:buFont typeface="Wingdings 3" charset="2"/>
              <a:buChar char=""/>
              <a:defRPr/>
            </a:pPr>
            <a:r>
              <a:rPr lang="fa-IR" altLang="en-US" sz="2000" dirty="0">
                <a:solidFill>
                  <a:schemeClr val="tx1">
                    <a:lumMod val="75000"/>
                    <a:lumOff val="25000"/>
                  </a:schemeClr>
                </a:solidFill>
              </a:rPr>
              <a:t>این می تواند بهره وری کارکنان، تعهد به اهداف کاری، انگیزه و رضایت شغلی را افزایش دهد.</a:t>
            </a:r>
            <a:endParaRPr lang="en-US" altLang="en-US" sz="2000" dirty="0">
              <a:solidFill>
                <a:schemeClr val="tx1">
                  <a:lumMod val="75000"/>
                  <a:lumOff val="25000"/>
                </a:schemeClr>
              </a:solidFill>
            </a:endParaRPr>
          </a:p>
        </p:txBody>
      </p:sp>
    </p:spTree>
    <p:extLst>
      <p:ext uri="{BB962C8B-B14F-4D97-AF65-F5344CB8AC3E}">
        <p14:creationId xmlns:p14="http://schemas.microsoft.com/office/powerpoint/2010/main" val="3717578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FEF1F7"/>
            </a:gs>
            <a:gs pos="74001">
              <a:srgbClr val="F37EBB"/>
            </a:gs>
            <a:gs pos="83000">
              <a:srgbClr val="F37EBB"/>
            </a:gs>
            <a:gs pos="100000">
              <a:srgbClr val="F7A9D2"/>
            </a:gs>
          </a:gsLst>
          <a:lin ang="5400000" scaled="1"/>
        </a:gra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90801" y="533400"/>
            <a:ext cx="7286625" cy="1143000"/>
          </a:xfrm>
        </p:spPr>
        <p:txBody>
          <a:bodyPr/>
          <a:lstStyle/>
          <a:p>
            <a:pPr algn="ctr" eaLnBrk="1" hangingPunct="1"/>
            <a:r>
              <a:rPr lang="en-US" altLang="fa-IR" b="1" smtClean="0">
                <a:latin typeface="Comic Sans MS" panose="030F0702030302020204" pitchFamily="66" charset="0"/>
              </a:rPr>
              <a:t>MANAGEMENT BY OBJECTIVES (MBO)</a:t>
            </a:r>
          </a:p>
        </p:txBody>
      </p:sp>
      <p:pic>
        <p:nvPicPr>
          <p:cNvPr id="19459"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05025" y="2133600"/>
            <a:ext cx="7772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94835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2389189" y="927101"/>
            <a:ext cx="6345237" cy="709613"/>
          </a:xfrm>
        </p:spPr>
        <p:txBody>
          <a:bodyPr/>
          <a:lstStyle/>
          <a:p>
            <a:pPr eaLnBrk="1" hangingPunct="1"/>
            <a:r>
              <a:rPr lang="fa-IR" altLang="en-US" dirty="0" smtClean="0"/>
              <a:t>انگیزه: از مفهوم تا کاربرد</a:t>
            </a:r>
            <a:endParaRPr lang="en-US" altLang="en-US" dirty="0" smtClean="0"/>
          </a:p>
        </p:txBody>
      </p:sp>
      <p:sp>
        <p:nvSpPr>
          <p:cNvPr id="87043" name="Content Placeholder 2"/>
          <p:cNvSpPr>
            <a:spLocks noGrp="1"/>
          </p:cNvSpPr>
          <p:nvPr>
            <p:ph idx="1"/>
          </p:nvPr>
        </p:nvSpPr>
        <p:spPr/>
        <p:txBody>
          <a:bodyPr/>
          <a:lstStyle/>
          <a:p>
            <a:pPr algn="ctr" rtl="1" eaLnBrk="1" hangingPunct="1"/>
            <a:r>
              <a:rPr lang="fa-IR" altLang="en-US" sz="2800" dirty="0" smtClean="0"/>
              <a:t>پیوند دادن پاداش به عملکرد</a:t>
            </a:r>
          </a:p>
          <a:p>
            <a:pPr algn="ctr" rtl="1" eaLnBrk="1" hangingPunct="1"/>
            <a:endParaRPr lang="fa-IR" altLang="en-US" sz="2800" dirty="0" smtClean="0"/>
          </a:p>
          <a:p>
            <a:pPr algn="r" rtl="1" eaLnBrk="1" hangingPunct="1"/>
            <a:r>
              <a:rPr lang="fa-IR" altLang="en-US" sz="2800" dirty="0" smtClean="0"/>
              <a:t>پاداش باید مشروط به عملکرد باشد.</a:t>
            </a:r>
          </a:p>
          <a:p>
            <a:pPr algn="r" rtl="1" eaLnBrk="1" hangingPunct="1"/>
            <a:endParaRPr lang="fa-IR" altLang="en-US" sz="2800" dirty="0" smtClean="0"/>
          </a:p>
          <a:p>
            <a:pPr algn="r" rtl="1" eaLnBrk="1" hangingPunct="1"/>
            <a:r>
              <a:rPr lang="fa-IR" altLang="en-US" sz="2800" dirty="0" smtClean="0"/>
              <a:t> نکته مهم این است که کارکنان باید یک ارتباط واضح را درک کنند.</a:t>
            </a:r>
            <a:endParaRPr lang="en-US" altLang="en-US" sz="2800" dirty="0" smtClean="0"/>
          </a:p>
        </p:txBody>
      </p:sp>
    </p:spTree>
    <p:extLst>
      <p:ext uri="{BB962C8B-B14F-4D97-AF65-F5344CB8AC3E}">
        <p14:creationId xmlns:p14="http://schemas.microsoft.com/office/powerpoint/2010/main" val="217600983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itle 1"/>
          <p:cNvSpPr>
            <a:spLocks noGrp="1"/>
          </p:cNvSpPr>
          <p:nvPr>
            <p:ph type="title"/>
          </p:nvPr>
        </p:nvSpPr>
        <p:spPr>
          <a:xfrm>
            <a:off x="2389189" y="927101"/>
            <a:ext cx="6345237" cy="709613"/>
          </a:xfrm>
        </p:spPr>
        <p:txBody>
          <a:bodyPr/>
          <a:lstStyle/>
          <a:p>
            <a:pPr eaLnBrk="1" hangingPunct="1"/>
            <a:r>
              <a:rPr lang="fa-IR" altLang="en-US" smtClean="0"/>
              <a:t>انگیزه: از مفهوم تا کاربرد</a:t>
            </a:r>
            <a:endParaRPr lang="en-US" altLang="en-US" smtClean="0"/>
          </a:p>
        </p:txBody>
      </p:sp>
      <p:sp>
        <p:nvSpPr>
          <p:cNvPr id="89091" name="Content Placeholder 2"/>
          <p:cNvSpPr>
            <a:spLocks noGrp="1"/>
          </p:cNvSpPr>
          <p:nvPr>
            <p:ph idx="1"/>
          </p:nvPr>
        </p:nvSpPr>
        <p:spPr>
          <a:xfrm>
            <a:off x="1981200" y="2438401"/>
            <a:ext cx="8229600" cy="3687763"/>
          </a:xfrm>
        </p:spPr>
        <p:txBody>
          <a:bodyPr/>
          <a:lstStyle/>
          <a:p>
            <a:pPr algn="r" rtl="1" eaLnBrk="1" hangingPunct="1"/>
            <a:r>
              <a:rPr lang="fa-IR" altLang="en-US" dirty="0" smtClean="0"/>
              <a:t>صرف نظر از اینکه واقعاً پاداش ها چقدر با معیارهای عملکرد مرتبط هستند، اگر افراد این رابطه را پایین بدانند، نتایج :</a:t>
            </a:r>
          </a:p>
          <a:p>
            <a:pPr algn="r" rtl="1" eaLnBrk="1" hangingPunct="1"/>
            <a:r>
              <a:rPr lang="fa-IR" altLang="en-US" dirty="0" smtClean="0"/>
              <a:t>عملکرد پایین</a:t>
            </a:r>
          </a:p>
          <a:p>
            <a:pPr algn="r" rtl="1" eaLnBrk="1" hangingPunct="1"/>
            <a:r>
              <a:rPr lang="fa-IR" altLang="en-US" dirty="0" smtClean="0"/>
              <a:t> کاهش رضایت شغلی</a:t>
            </a:r>
          </a:p>
          <a:p>
            <a:pPr algn="r" rtl="1" eaLnBrk="1" hangingPunct="1"/>
            <a:r>
              <a:rPr lang="fa-IR" altLang="en-US" dirty="0" smtClean="0"/>
              <a:t> و افزایش آمار ترک خدمت و غیبت خواهد بود.</a:t>
            </a:r>
            <a:endParaRPr lang="en-US" altLang="en-US" dirty="0" smtClean="0"/>
          </a:p>
        </p:txBody>
      </p:sp>
    </p:spTree>
    <p:extLst>
      <p:ext uri="{BB962C8B-B14F-4D97-AF65-F5344CB8AC3E}">
        <p14:creationId xmlns:p14="http://schemas.microsoft.com/office/powerpoint/2010/main" val="70696799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a:xfrm>
            <a:off x="2389189" y="927101"/>
            <a:ext cx="6345237" cy="709613"/>
          </a:xfrm>
        </p:spPr>
        <p:txBody>
          <a:bodyPr/>
          <a:lstStyle/>
          <a:p>
            <a:pPr eaLnBrk="1" hangingPunct="1"/>
            <a:r>
              <a:rPr lang="fa-IR" altLang="en-US" smtClean="0"/>
              <a:t>انگیزه: از مفهوم تا کاربرد</a:t>
            </a:r>
            <a:endParaRPr lang="en-US" altLang="en-US" smtClean="0"/>
          </a:p>
        </p:txBody>
      </p:sp>
      <p:sp>
        <p:nvSpPr>
          <p:cNvPr id="91139" name="Content Placeholder 2"/>
          <p:cNvSpPr>
            <a:spLocks noGrp="1"/>
          </p:cNvSpPr>
          <p:nvPr>
            <p:ph idx="1"/>
          </p:nvPr>
        </p:nvSpPr>
        <p:spPr>
          <a:xfrm>
            <a:off x="1981200" y="1981201"/>
            <a:ext cx="8229600" cy="4144963"/>
          </a:xfrm>
        </p:spPr>
        <p:txBody>
          <a:bodyPr/>
          <a:lstStyle/>
          <a:p>
            <a:pPr algn="r" rtl="1" eaLnBrk="1" hangingPunct="1"/>
            <a:r>
              <a:rPr lang="fa-IR" altLang="en-US" sz="2400" dirty="0"/>
              <a:t>سیستم را از نظر سهام بررسی کنید.</a:t>
            </a:r>
          </a:p>
          <a:p>
            <a:pPr algn="r" rtl="1" eaLnBrk="1" hangingPunct="1"/>
            <a:endParaRPr lang="fa-IR" altLang="en-US" sz="2400" dirty="0"/>
          </a:p>
          <a:p>
            <a:pPr algn="r" rtl="1" eaLnBrk="1" hangingPunct="1"/>
            <a:r>
              <a:rPr lang="fa-IR" altLang="en-US" sz="2400" dirty="0"/>
              <a:t>همچنین کارکنان باید بین پاداش‌ها را با ورودی‌هایی که به کار می‌آورند برابری کنند</a:t>
            </a:r>
            <a:r>
              <a:rPr lang="fa-IR" altLang="en-US" sz="2400" dirty="0" smtClean="0"/>
              <a:t>.</a:t>
            </a:r>
            <a:r>
              <a:rPr lang="fa-IR" altLang="en-US" sz="2400" dirty="0" smtClean="0">
                <a:solidFill>
                  <a:srgbClr val="FF0000"/>
                </a:solidFill>
              </a:rPr>
              <a:t>( تئوری برابری)</a:t>
            </a:r>
            <a:endParaRPr lang="fa-IR" altLang="en-US" sz="2400" dirty="0">
              <a:solidFill>
                <a:srgbClr val="FF0000"/>
              </a:solidFill>
            </a:endParaRPr>
          </a:p>
          <a:p>
            <a:pPr algn="r" rtl="1" eaLnBrk="1" hangingPunct="1"/>
            <a:endParaRPr lang="fa-IR" altLang="en-US" sz="2400" dirty="0"/>
          </a:p>
          <a:p>
            <a:pPr algn="r" rtl="1" eaLnBrk="1" hangingPunct="1"/>
            <a:r>
              <a:rPr lang="fa-IR" altLang="en-US" sz="2400" dirty="0"/>
              <a:t>در یک سطح ساده، این باید به این معنا باشد که تجربه، مهارت‌ها، توانایی‌ها، تلاش و سایر ورودی‌های آشکار باید تفاوت‌ها در عملکرد و در نتیجه، پرداخت، تکالیف شغلی و سایر پاداش‌های آشکار را توضیح دهند.</a:t>
            </a:r>
            <a:endParaRPr lang="en-US" altLang="en-US" sz="2400" dirty="0"/>
          </a:p>
        </p:txBody>
      </p:sp>
    </p:spTree>
    <p:extLst>
      <p:ext uri="{BB962C8B-B14F-4D97-AF65-F5344CB8AC3E}">
        <p14:creationId xmlns:p14="http://schemas.microsoft.com/office/powerpoint/2010/main" val="11219480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2389189" y="927101"/>
            <a:ext cx="6345237" cy="709613"/>
          </a:xfrm>
        </p:spPr>
        <p:txBody>
          <a:bodyPr/>
          <a:lstStyle/>
          <a:p>
            <a:pPr eaLnBrk="1" hangingPunct="1"/>
            <a:r>
              <a:rPr lang="fa-IR" altLang="en-US" smtClean="0"/>
              <a:t>بحث گروهی</a:t>
            </a:r>
            <a:endParaRPr lang="en-US" altLang="en-US" smtClean="0"/>
          </a:p>
        </p:txBody>
      </p:sp>
      <p:sp>
        <p:nvSpPr>
          <p:cNvPr id="93187" name="Content Placeholder 2"/>
          <p:cNvSpPr>
            <a:spLocks noGrp="1"/>
          </p:cNvSpPr>
          <p:nvPr>
            <p:ph idx="1"/>
          </p:nvPr>
        </p:nvSpPr>
        <p:spPr/>
        <p:txBody>
          <a:bodyPr/>
          <a:lstStyle/>
          <a:p>
            <a:pPr algn="r" rtl="1" eaLnBrk="1" hangingPunct="1"/>
            <a:r>
              <a:rPr lang="fa-IR" altLang="en-US" dirty="0" smtClean="0"/>
              <a:t>گروه 1</a:t>
            </a:r>
          </a:p>
          <a:p>
            <a:pPr algn="r" rtl="1" eaLnBrk="1" hangingPunct="1"/>
            <a:r>
              <a:rPr lang="fa-IR" altLang="en-US" dirty="0" smtClean="0"/>
              <a:t>مشخص بودن هدف برای شما چه معنایی دارد؟</a:t>
            </a:r>
          </a:p>
          <a:p>
            <a:pPr algn="r" rtl="1" eaLnBrk="1" hangingPunct="1"/>
            <a:endParaRPr lang="fa-IR" altLang="en-US" dirty="0" smtClean="0"/>
          </a:p>
          <a:p>
            <a:pPr algn="r" rtl="1" eaLnBrk="1" hangingPunct="1"/>
            <a:r>
              <a:rPr lang="fa-IR" altLang="en-US" dirty="0" smtClean="0"/>
              <a:t>گروه 2</a:t>
            </a:r>
          </a:p>
          <a:p>
            <a:pPr algn="r" rtl="1" eaLnBrk="1" hangingPunct="1"/>
            <a:r>
              <a:rPr lang="fa-IR" altLang="en-US" dirty="0" smtClean="0"/>
              <a:t>مفهوم تصمیم گیری مشارکتی برای شما چیست؟</a:t>
            </a:r>
            <a:endParaRPr lang="en-US" altLang="en-US" dirty="0" smtClean="0"/>
          </a:p>
        </p:txBody>
      </p:sp>
    </p:spTree>
    <p:extLst>
      <p:ext uri="{BB962C8B-B14F-4D97-AF65-F5344CB8AC3E}">
        <p14:creationId xmlns:p14="http://schemas.microsoft.com/office/powerpoint/2010/main" val="312765407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a:xfrm>
            <a:off x="2389189" y="927101"/>
            <a:ext cx="6345237" cy="709613"/>
          </a:xfrm>
        </p:spPr>
        <p:txBody>
          <a:bodyPr/>
          <a:lstStyle/>
          <a:p>
            <a:pPr eaLnBrk="1" hangingPunct="1"/>
            <a:r>
              <a:rPr lang="fa-IR" altLang="en-US" smtClean="0"/>
              <a:t>بحث گروهی</a:t>
            </a:r>
            <a:endParaRPr lang="en-US" altLang="en-US" smtClean="0"/>
          </a:p>
        </p:txBody>
      </p:sp>
      <p:sp>
        <p:nvSpPr>
          <p:cNvPr id="95235" name="Content Placeholder 2"/>
          <p:cNvSpPr>
            <a:spLocks noGrp="1"/>
          </p:cNvSpPr>
          <p:nvPr>
            <p:ph idx="1"/>
          </p:nvPr>
        </p:nvSpPr>
        <p:spPr/>
        <p:txBody>
          <a:bodyPr/>
          <a:lstStyle/>
          <a:p>
            <a:pPr algn="r" rtl="1" eaLnBrk="1" hangingPunct="1"/>
            <a:r>
              <a:rPr lang="fa-IR" altLang="en-US" smtClean="0"/>
              <a:t>گروه 3</a:t>
            </a:r>
          </a:p>
          <a:p>
            <a:pPr algn="r" rtl="1" eaLnBrk="1" hangingPunct="1"/>
            <a:r>
              <a:rPr lang="fa-IR" altLang="en-US" smtClean="0"/>
              <a:t>اصطلاح "یک دوره زمانی صریح" را توضیح دهید</a:t>
            </a:r>
          </a:p>
          <a:p>
            <a:pPr algn="r" rtl="1" eaLnBrk="1" hangingPunct="1"/>
            <a:endParaRPr lang="fa-IR" altLang="en-US" smtClean="0"/>
          </a:p>
          <a:p>
            <a:pPr algn="r" rtl="1" eaLnBrk="1" hangingPunct="1"/>
            <a:r>
              <a:rPr lang="fa-IR" altLang="en-US" smtClean="0"/>
              <a:t>گروه 4</a:t>
            </a:r>
          </a:p>
          <a:p>
            <a:pPr algn="r" rtl="1" eaLnBrk="1" hangingPunct="1"/>
            <a:r>
              <a:rPr lang="fa-IR" altLang="en-US" smtClean="0"/>
              <a:t>- چرا بازخورد عملکرد مهم است؟</a:t>
            </a:r>
            <a:endParaRPr lang="en-US" altLang="en-US" smtClean="0"/>
          </a:p>
        </p:txBody>
      </p:sp>
    </p:spTree>
    <p:extLst>
      <p:ext uri="{BB962C8B-B14F-4D97-AF65-F5344CB8AC3E}">
        <p14:creationId xmlns:p14="http://schemas.microsoft.com/office/powerpoint/2010/main" val="40099743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tle 1"/>
          <p:cNvSpPr>
            <a:spLocks noGrp="1"/>
          </p:cNvSpPr>
          <p:nvPr>
            <p:ph type="title"/>
          </p:nvPr>
        </p:nvSpPr>
        <p:spPr>
          <a:xfrm>
            <a:off x="2389189" y="927101"/>
            <a:ext cx="6345237" cy="709613"/>
          </a:xfrm>
        </p:spPr>
        <p:txBody>
          <a:bodyPr/>
          <a:lstStyle/>
          <a:p>
            <a:pPr eaLnBrk="1" hangingPunct="1"/>
            <a:endParaRPr lang="en-US" altLang="en-US" smtClean="0"/>
          </a:p>
        </p:txBody>
      </p:sp>
      <p:sp>
        <p:nvSpPr>
          <p:cNvPr id="97283" name="Content Placeholder 2"/>
          <p:cNvSpPr>
            <a:spLocks noGrp="1"/>
          </p:cNvSpPr>
          <p:nvPr>
            <p:ph idx="1"/>
          </p:nvPr>
        </p:nvSpPr>
        <p:spPr>
          <a:xfrm>
            <a:off x="1981200" y="2895601"/>
            <a:ext cx="8229600" cy="2925763"/>
          </a:xfrm>
        </p:spPr>
        <p:txBody>
          <a:bodyPr/>
          <a:lstStyle/>
          <a:p>
            <a:pPr algn="ctr" rtl="1" eaLnBrk="1" hangingPunct="1"/>
            <a:r>
              <a:rPr lang="fa-IR" altLang="en-US" smtClean="0"/>
              <a:t>ارائه های گروهی</a:t>
            </a:r>
          </a:p>
          <a:p>
            <a:pPr algn="ctr" eaLnBrk="1" hangingPunct="1"/>
            <a:endParaRPr lang="fa-IR" altLang="en-US" smtClean="0"/>
          </a:p>
          <a:p>
            <a:pPr algn="ctr" eaLnBrk="1" hangingPunct="1"/>
            <a:endParaRPr lang="fa-IR" altLang="en-US" smtClean="0"/>
          </a:p>
          <a:p>
            <a:pPr algn="ctr" eaLnBrk="1" hangingPunct="1"/>
            <a:endParaRPr lang="fa-IR" altLang="en-US" smtClean="0"/>
          </a:p>
          <a:p>
            <a:pPr algn="ctr" eaLnBrk="1" hangingPunct="1"/>
            <a:endParaRPr lang="fa-IR" altLang="en-US" smtClean="0"/>
          </a:p>
          <a:p>
            <a:pPr algn="ctr" eaLnBrk="1" hangingPunct="1"/>
            <a:endParaRPr lang="en-US" altLang="en-US" smtClean="0"/>
          </a:p>
        </p:txBody>
      </p:sp>
    </p:spTree>
    <p:extLst>
      <p:ext uri="{BB962C8B-B14F-4D97-AF65-F5344CB8AC3E}">
        <p14:creationId xmlns:p14="http://schemas.microsoft.com/office/powerpoint/2010/main" val="372642555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en-US" dirty="0" smtClean="0"/>
              <a:t>MBO                           </a:t>
            </a:r>
            <a:r>
              <a:rPr lang="fa-IR" dirty="0" smtClean="0"/>
              <a:t> در عمل</a:t>
            </a:r>
            <a:endParaRPr lang="fa-IR" dirty="0"/>
          </a:p>
        </p:txBody>
      </p:sp>
      <p:sp>
        <p:nvSpPr>
          <p:cNvPr id="3" name="Content Placeholder 2"/>
          <p:cNvSpPr>
            <a:spLocks noGrp="1"/>
          </p:cNvSpPr>
          <p:nvPr>
            <p:ph idx="1"/>
          </p:nvPr>
        </p:nvSpPr>
        <p:spPr/>
        <p:txBody>
          <a:bodyPr/>
          <a:lstStyle/>
          <a:p>
            <a:pPr algn="r" rtl="1"/>
            <a:r>
              <a:rPr lang="fa-IR" dirty="0" smtClean="0"/>
              <a:t>قطعا اجرای مدیریت بر مبنای هدف در سازمانها علاوه بر نیاز به تغییرات همه جانبه در ساختار وفرایند های سازمان نیاز به گسترش دانش وتوانمندیهای کارکنان در زمینه های زیر خواهد بود :</a:t>
            </a:r>
          </a:p>
          <a:p>
            <a:pPr algn="r" rtl="1"/>
            <a:endParaRPr lang="fa-IR" dirty="0" smtClean="0"/>
          </a:p>
          <a:p>
            <a:pPr lvl="1" algn="r" rtl="1"/>
            <a:r>
              <a:rPr lang="fa-IR" dirty="0" smtClean="0"/>
              <a:t>مدیریت وبرنامه ریزی استراتژیک</a:t>
            </a:r>
          </a:p>
          <a:p>
            <a:pPr lvl="1" algn="r" rtl="1"/>
            <a:r>
              <a:rPr lang="fa-IR" dirty="0" smtClean="0"/>
              <a:t>مدیریت مشارکتی</a:t>
            </a:r>
          </a:p>
          <a:p>
            <a:pPr lvl="1" algn="r" rtl="1"/>
            <a:r>
              <a:rPr lang="fa-IR" dirty="0" smtClean="0"/>
              <a:t>بکار گیری مدل های انگیزشی</a:t>
            </a:r>
          </a:p>
          <a:p>
            <a:pPr lvl="1" algn="r" rtl="1"/>
            <a:r>
              <a:rPr lang="fa-IR" dirty="0" smtClean="0"/>
              <a:t>مدیریت تغییر </a:t>
            </a:r>
          </a:p>
          <a:p>
            <a:pPr lvl="1" algn="r" rtl="1"/>
            <a:r>
              <a:rPr lang="fa-IR" dirty="0" smtClean="0"/>
              <a:t>نظام های ارزیابی عملکرد</a:t>
            </a:r>
            <a:endParaRPr lang="fa-IR" dirty="0"/>
          </a:p>
        </p:txBody>
      </p:sp>
    </p:spTree>
    <p:extLst>
      <p:ext uri="{BB962C8B-B14F-4D97-AF65-F5344CB8AC3E}">
        <p14:creationId xmlns:p14="http://schemas.microsoft.com/office/powerpoint/2010/main" val="17656429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fa-IR" altLang="fa-IR">
              <a:solidFill>
                <a:prstClr val="black"/>
              </a:solidFill>
              <a:cs typeface="Arial" panose="020B0604020202020204" pitchFamily="34" charset="0"/>
            </a:endParaRPr>
          </a:p>
        </p:txBody>
      </p:sp>
      <p:grpSp>
        <p:nvGrpSpPr>
          <p:cNvPr id="10243" name="Group 3"/>
          <p:cNvGrpSpPr>
            <a:grpSpLocks/>
          </p:cNvGrpSpPr>
          <p:nvPr/>
        </p:nvGrpSpPr>
        <p:grpSpPr bwMode="auto">
          <a:xfrm>
            <a:off x="1828801" y="457200"/>
            <a:ext cx="8397875" cy="5716588"/>
            <a:chOff x="192" y="288"/>
            <a:chExt cx="5290" cy="3601"/>
          </a:xfrm>
        </p:grpSpPr>
        <p:sp>
          <p:nvSpPr>
            <p:cNvPr id="10244" name="Rectangle 4"/>
            <p:cNvSpPr>
              <a:spLocks noChangeArrowheads="1"/>
            </p:cNvSpPr>
            <p:nvPr/>
          </p:nvSpPr>
          <p:spPr bwMode="auto">
            <a:xfrm>
              <a:off x="200" y="319"/>
              <a:ext cx="1640" cy="995"/>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fa-IR" sz="2400" b="1" dirty="0">
                  <a:solidFill>
                    <a:srgbClr val="44546A"/>
                  </a:solidFill>
                  <a:latin typeface="Arial Narrow" panose="020B0606020202030204" pitchFamily="34" charset="0"/>
                  <a:cs typeface="Arial" panose="020B0604020202020204" pitchFamily="34" charset="0"/>
                </a:rPr>
                <a:t>Identify Current</a:t>
              </a:r>
            </a:p>
            <a:p>
              <a:pPr algn="ctr" eaLnBrk="0" fontAlgn="base" hangingPunct="0">
                <a:spcBef>
                  <a:spcPct val="0"/>
                </a:spcBef>
                <a:spcAft>
                  <a:spcPct val="0"/>
                </a:spcAft>
              </a:pPr>
              <a:r>
                <a:rPr lang="en-US" altLang="fa-IR" sz="2400" b="1" dirty="0">
                  <a:solidFill>
                    <a:srgbClr val="44546A"/>
                  </a:solidFill>
                  <a:latin typeface="Arial Narrow" panose="020B0606020202030204" pitchFamily="34" charset="0"/>
                  <a:cs typeface="Arial" panose="020B0604020202020204" pitchFamily="34" charset="0"/>
                </a:rPr>
                <a:t>Mission, Objectives</a:t>
              </a:r>
            </a:p>
            <a:p>
              <a:pPr algn="ctr" eaLnBrk="0" fontAlgn="base" hangingPunct="0">
                <a:spcBef>
                  <a:spcPct val="0"/>
                </a:spcBef>
                <a:spcAft>
                  <a:spcPct val="0"/>
                </a:spcAft>
              </a:pPr>
              <a:r>
                <a:rPr lang="en-US" altLang="fa-IR" sz="2400" b="1" dirty="0">
                  <a:solidFill>
                    <a:srgbClr val="44546A"/>
                  </a:solidFill>
                  <a:latin typeface="Arial Narrow" panose="020B0606020202030204" pitchFamily="34" charset="0"/>
                  <a:cs typeface="Arial" panose="020B0604020202020204" pitchFamily="34" charset="0"/>
                </a:rPr>
                <a:t>&amp; Strategy</a:t>
              </a:r>
            </a:p>
          </p:txBody>
        </p:sp>
        <p:sp>
          <p:nvSpPr>
            <p:cNvPr id="10245" name="AutoShape 5"/>
            <p:cNvSpPr>
              <a:spLocks noChangeArrowheads="1"/>
            </p:cNvSpPr>
            <p:nvPr/>
          </p:nvSpPr>
          <p:spPr bwMode="auto">
            <a:xfrm>
              <a:off x="2412" y="291"/>
              <a:ext cx="3070" cy="910"/>
            </a:xfrm>
            <a:prstGeom prst="roundRect">
              <a:avLst>
                <a:gd name="adj" fmla="val 16606"/>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fa-IR" sz="3200">
                  <a:solidFill>
                    <a:prstClr val="black"/>
                  </a:solidFill>
                  <a:cs typeface="Arial" panose="020B0604020202020204" pitchFamily="34" charset="0"/>
                </a:rPr>
                <a:t>The Strategic</a:t>
              </a:r>
            </a:p>
            <a:p>
              <a:pPr algn="ctr" eaLnBrk="0" fontAlgn="base" hangingPunct="0">
                <a:spcBef>
                  <a:spcPct val="0"/>
                </a:spcBef>
                <a:spcAft>
                  <a:spcPct val="0"/>
                </a:spcAft>
              </a:pPr>
              <a:r>
                <a:rPr lang="en-US" altLang="fa-IR" sz="3200">
                  <a:solidFill>
                    <a:prstClr val="black"/>
                  </a:solidFill>
                  <a:cs typeface="Arial" panose="020B0604020202020204" pitchFamily="34" charset="0"/>
                </a:rPr>
                <a:t>Management Process</a:t>
              </a:r>
              <a:endParaRPr lang="en-US" altLang="fa-IR" sz="3200" b="1">
                <a:solidFill>
                  <a:prstClr val="white"/>
                </a:solidFill>
                <a:cs typeface="Arial" panose="020B0604020202020204" pitchFamily="34" charset="0"/>
              </a:endParaRPr>
            </a:p>
          </p:txBody>
        </p:sp>
        <p:sp>
          <p:nvSpPr>
            <p:cNvPr id="10246" name="Rectangle 6"/>
            <p:cNvSpPr>
              <a:spLocks noChangeArrowheads="1"/>
            </p:cNvSpPr>
            <p:nvPr/>
          </p:nvSpPr>
          <p:spPr bwMode="auto">
            <a:xfrm>
              <a:off x="4236" y="1635"/>
              <a:ext cx="1246" cy="622"/>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fa-IR" sz="2400" b="1">
                  <a:solidFill>
                    <a:srgbClr val="44546A"/>
                  </a:solidFill>
                  <a:latin typeface="Arial Narrow" panose="020B0606020202030204" pitchFamily="34" charset="0"/>
                  <a:cs typeface="Arial" panose="020B0604020202020204" pitchFamily="34" charset="0"/>
                </a:rPr>
                <a:t>Reassess</a:t>
              </a:r>
            </a:p>
            <a:p>
              <a:pPr algn="ctr" eaLnBrk="0" fontAlgn="base" hangingPunct="0">
                <a:spcBef>
                  <a:spcPct val="0"/>
                </a:spcBef>
                <a:spcAft>
                  <a:spcPct val="0"/>
                </a:spcAft>
              </a:pPr>
              <a:r>
                <a:rPr lang="en-US" altLang="fa-IR" sz="2400" b="1">
                  <a:solidFill>
                    <a:srgbClr val="44546A"/>
                  </a:solidFill>
                  <a:latin typeface="Arial Narrow" panose="020B0606020202030204" pitchFamily="34" charset="0"/>
                  <a:cs typeface="Arial" panose="020B0604020202020204" pitchFamily="34" charset="0"/>
                </a:rPr>
                <a:t>Mission</a:t>
              </a:r>
            </a:p>
          </p:txBody>
        </p:sp>
        <p:sp>
          <p:nvSpPr>
            <p:cNvPr id="10247" name="Rectangle 7"/>
            <p:cNvSpPr>
              <a:spLocks noChangeArrowheads="1"/>
            </p:cNvSpPr>
            <p:nvPr/>
          </p:nvSpPr>
          <p:spPr bwMode="auto">
            <a:xfrm>
              <a:off x="4236" y="2451"/>
              <a:ext cx="1246" cy="622"/>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fa-IR" sz="2400" b="1">
                  <a:solidFill>
                    <a:prstClr val="white"/>
                  </a:solidFill>
                  <a:latin typeface="Arial Narrow" panose="020B0606020202030204" pitchFamily="34" charset="0"/>
                  <a:cs typeface="Arial" panose="020B0604020202020204" pitchFamily="34" charset="0"/>
                </a:rPr>
                <a:t/>
              </a:r>
              <a:br>
                <a:rPr lang="en-US" altLang="fa-IR" sz="2400" b="1">
                  <a:solidFill>
                    <a:prstClr val="white"/>
                  </a:solidFill>
                  <a:latin typeface="Arial Narrow" panose="020B0606020202030204" pitchFamily="34" charset="0"/>
                  <a:cs typeface="Arial" panose="020B0604020202020204" pitchFamily="34" charset="0"/>
                </a:rPr>
              </a:br>
              <a:r>
                <a:rPr lang="en-US" altLang="fa-IR" sz="2400" b="1">
                  <a:solidFill>
                    <a:srgbClr val="44546A"/>
                  </a:solidFill>
                  <a:latin typeface="Arial Narrow" panose="020B0606020202030204" pitchFamily="34" charset="0"/>
                  <a:cs typeface="Arial" panose="020B0604020202020204" pitchFamily="34" charset="0"/>
                </a:rPr>
                <a:t>Strategies</a:t>
              </a:r>
            </a:p>
          </p:txBody>
        </p:sp>
        <p:sp>
          <p:nvSpPr>
            <p:cNvPr id="10248" name="Rectangle 8"/>
            <p:cNvSpPr>
              <a:spLocks noChangeArrowheads="1"/>
            </p:cNvSpPr>
            <p:nvPr/>
          </p:nvSpPr>
          <p:spPr bwMode="auto">
            <a:xfrm>
              <a:off x="4236" y="3267"/>
              <a:ext cx="1246" cy="622"/>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fa-IR" sz="2400" b="1">
                  <a:solidFill>
                    <a:srgbClr val="44546A"/>
                  </a:solidFill>
                  <a:latin typeface="Arial Narrow" panose="020B0606020202030204" pitchFamily="34" charset="0"/>
                  <a:cs typeface="Arial" panose="020B0604020202020204" pitchFamily="34" charset="0"/>
                </a:rPr>
                <a:t>Evaluate</a:t>
              </a:r>
            </a:p>
            <a:p>
              <a:pPr algn="ctr" eaLnBrk="0" fontAlgn="base" hangingPunct="0">
                <a:spcBef>
                  <a:spcPct val="0"/>
                </a:spcBef>
                <a:spcAft>
                  <a:spcPct val="0"/>
                </a:spcAft>
              </a:pPr>
              <a:r>
                <a:rPr lang="en-US" altLang="fa-IR" sz="2400" b="1">
                  <a:solidFill>
                    <a:srgbClr val="44546A"/>
                  </a:solidFill>
                  <a:latin typeface="Arial Narrow" panose="020B0606020202030204" pitchFamily="34" charset="0"/>
                  <a:cs typeface="Arial" panose="020B0604020202020204" pitchFamily="34" charset="0"/>
                </a:rPr>
                <a:t>Results</a:t>
              </a:r>
            </a:p>
          </p:txBody>
        </p:sp>
        <p:sp>
          <p:nvSpPr>
            <p:cNvPr id="10249" name="Freeform 9"/>
            <p:cNvSpPr>
              <a:spLocks/>
            </p:cNvSpPr>
            <p:nvPr/>
          </p:nvSpPr>
          <p:spPr bwMode="auto">
            <a:xfrm>
              <a:off x="4859" y="2258"/>
              <a:ext cx="1" cy="193"/>
            </a:xfrm>
            <a:custGeom>
              <a:avLst/>
              <a:gdLst>
                <a:gd name="T0" fmla="*/ 0 w 1"/>
                <a:gd name="T1" fmla="*/ 0 h 193"/>
                <a:gd name="T2" fmla="*/ 0 w 1"/>
                <a:gd name="T3" fmla="*/ 192 h 193"/>
                <a:gd name="T4" fmla="*/ 0 60000 65536"/>
                <a:gd name="T5" fmla="*/ 0 60000 65536"/>
              </a:gdLst>
              <a:ahLst/>
              <a:cxnLst>
                <a:cxn ang="T4">
                  <a:pos x="T0" y="T1"/>
                </a:cxn>
                <a:cxn ang="T5">
                  <a:pos x="T2" y="T3"/>
                </a:cxn>
              </a:cxnLst>
              <a:rect l="0" t="0" r="r" b="b"/>
              <a:pathLst>
                <a:path w="1" h="193">
                  <a:moveTo>
                    <a:pt x="0" y="0"/>
                  </a:moveTo>
                  <a:lnTo>
                    <a:pt x="0" y="19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sp>
          <p:nvSpPr>
            <p:cNvPr id="10250" name="Freeform 10"/>
            <p:cNvSpPr>
              <a:spLocks/>
            </p:cNvSpPr>
            <p:nvPr/>
          </p:nvSpPr>
          <p:spPr bwMode="auto">
            <a:xfrm>
              <a:off x="4859" y="3074"/>
              <a:ext cx="1" cy="193"/>
            </a:xfrm>
            <a:custGeom>
              <a:avLst/>
              <a:gdLst>
                <a:gd name="T0" fmla="*/ 0 w 1"/>
                <a:gd name="T1" fmla="*/ 0 h 193"/>
                <a:gd name="T2" fmla="*/ 0 w 1"/>
                <a:gd name="T3" fmla="*/ 192 h 193"/>
                <a:gd name="T4" fmla="*/ 0 60000 65536"/>
                <a:gd name="T5" fmla="*/ 0 60000 65536"/>
              </a:gdLst>
              <a:ahLst/>
              <a:cxnLst>
                <a:cxn ang="T4">
                  <a:pos x="T0" y="T1"/>
                </a:cxn>
                <a:cxn ang="T5">
                  <a:pos x="T2" y="T3"/>
                </a:cxn>
              </a:cxnLst>
              <a:rect l="0" t="0" r="r" b="b"/>
              <a:pathLst>
                <a:path w="1" h="193">
                  <a:moveTo>
                    <a:pt x="0" y="0"/>
                  </a:moveTo>
                  <a:lnTo>
                    <a:pt x="0" y="19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sp>
          <p:nvSpPr>
            <p:cNvPr id="10251" name="Freeform 11"/>
            <p:cNvSpPr>
              <a:spLocks/>
            </p:cNvSpPr>
            <p:nvPr/>
          </p:nvSpPr>
          <p:spPr bwMode="auto">
            <a:xfrm>
              <a:off x="3947" y="1946"/>
              <a:ext cx="289" cy="1249"/>
            </a:xfrm>
            <a:custGeom>
              <a:avLst/>
              <a:gdLst>
                <a:gd name="T0" fmla="*/ 0 w 289"/>
                <a:gd name="T1" fmla="*/ 1248 h 1249"/>
                <a:gd name="T2" fmla="*/ 144 w 289"/>
                <a:gd name="T3" fmla="*/ 1248 h 1249"/>
                <a:gd name="T4" fmla="*/ 144 w 289"/>
                <a:gd name="T5" fmla="*/ 0 h 1249"/>
                <a:gd name="T6" fmla="*/ 288 w 289"/>
                <a:gd name="T7" fmla="*/ 0 h 1249"/>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89" h="1249">
                  <a:moveTo>
                    <a:pt x="0" y="1248"/>
                  </a:moveTo>
                  <a:lnTo>
                    <a:pt x="144" y="1248"/>
                  </a:lnTo>
                  <a:lnTo>
                    <a:pt x="144" y="0"/>
                  </a:lnTo>
                  <a:lnTo>
                    <a:pt x="288" y="0"/>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sp>
          <p:nvSpPr>
            <p:cNvPr id="10252" name="Rectangle 12"/>
            <p:cNvSpPr>
              <a:spLocks noChangeArrowheads="1"/>
            </p:cNvSpPr>
            <p:nvPr/>
          </p:nvSpPr>
          <p:spPr bwMode="auto">
            <a:xfrm>
              <a:off x="192" y="288"/>
              <a:ext cx="204"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fa-IR" sz="2400" b="1">
                  <a:solidFill>
                    <a:srgbClr val="44546A"/>
                  </a:solidFill>
                  <a:latin typeface="Arial Narrow" panose="020B0606020202030204" pitchFamily="34" charset="0"/>
                  <a:cs typeface="Arial" panose="020B0604020202020204" pitchFamily="34" charset="0"/>
                </a:rPr>
                <a:t>1</a:t>
              </a:r>
            </a:p>
          </p:txBody>
        </p:sp>
        <p:sp>
          <p:nvSpPr>
            <p:cNvPr id="10253" name="Rectangle 13"/>
            <p:cNvSpPr>
              <a:spLocks noChangeArrowheads="1"/>
            </p:cNvSpPr>
            <p:nvPr/>
          </p:nvSpPr>
          <p:spPr bwMode="auto">
            <a:xfrm>
              <a:off x="1164" y="2787"/>
              <a:ext cx="1246" cy="81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fa-IR" sz="2400" b="1">
                  <a:solidFill>
                    <a:srgbClr val="44546A"/>
                  </a:solidFill>
                  <a:latin typeface="Arial Narrow" panose="020B0606020202030204" pitchFamily="34" charset="0"/>
                  <a:cs typeface="Arial" panose="020B0604020202020204" pitchFamily="34" charset="0"/>
                </a:rPr>
                <a:t>Analyze</a:t>
              </a:r>
            </a:p>
            <a:p>
              <a:pPr algn="ctr" eaLnBrk="0" fontAlgn="base" hangingPunct="0">
                <a:spcBef>
                  <a:spcPct val="0"/>
                </a:spcBef>
                <a:spcAft>
                  <a:spcPct val="0"/>
                </a:spcAft>
              </a:pPr>
              <a:r>
                <a:rPr lang="en-US" altLang="fa-IR" sz="2400" b="1">
                  <a:solidFill>
                    <a:srgbClr val="44546A"/>
                  </a:solidFill>
                  <a:latin typeface="Arial Narrow" panose="020B0606020202030204" pitchFamily="34" charset="0"/>
                  <a:cs typeface="Arial" panose="020B0604020202020204" pitchFamily="34" charset="0"/>
                </a:rPr>
                <a:t>Resources</a:t>
              </a:r>
            </a:p>
          </p:txBody>
        </p:sp>
        <p:sp>
          <p:nvSpPr>
            <p:cNvPr id="10254" name="Rectangle 14"/>
            <p:cNvSpPr>
              <a:spLocks noChangeArrowheads="1"/>
            </p:cNvSpPr>
            <p:nvPr/>
          </p:nvSpPr>
          <p:spPr bwMode="auto">
            <a:xfrm>
              <a:off x="2700" y="2787"/>
              <a:ext cx="1246" cy="814"/>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fa-IR" sz="2400" b="1">
                  <a:solidFill>
                    <a:srgbClr val="44546A"/>
                  </a:solidFill>
                  <a:latin typeface="Arial Narrow" panose="020B0606020202030204" pitchFamily="34" charset="0"/>
                  <a:cs typeface="Arial" panose="020B0604020202020204" pitchFamily="34" charset="0"/>
                </a:rPr>
                <a:t>Note</a:t>
              </a:r>
            </a:p>
            <a:p>
              <a:pPr algn="ctr" eaLnBrk="0" fontAlgn="base" hangingPunct="0">
                <a:spcBef>
                  <a:spcPct val="0"/>
                </a:spcBef>
                <a:spcAft>
                  <a:spcPct val="0"/>
                </a:spcAft>
              </a:pPr>
              <a:r>
                <a:rPr lang="en-US" altLang="fa-IR" sz="2400" b="1">
                  <a:solidFill>
                    <a:srgbClr val="44546A"/>
                  </a:solidFill>
                  <a:latin typeface="Arial Narrow" panose="020B0606020202030204" pitchFamily="34" charset="0"/>
                  <a:cs typeface="Arial" panose="020B0604020202020204" pitchFamily="34" charset="0"/>
                </a:rPr>
                <a:t> Weaknesses</a:t>
              </a:r>
            </a:p>
            <a:p>
              <a:pPr algn="ctr" eaLnBrk="0" fontAlgn="base" hangingPunct="0">
                <a:spcBef>
                  <a:spcPct val="0"/>
                </a:spcBef>
                <a:spcAft>
                  <a:spcPct val="0"/>
                </a:spcAft>
              </a:pPr>
              <a:r>
                <a:rPr lang="en-US" altLang="fa-IR" sz="2400" b="1">
                  <a:solidFill>
                    <a:srgbClr val="44546A"/>
                  </a:solidFill>
                  <a:latin typeface="Arial Narrow" panose="020B0606020202030204" pitchFamily="34" charset="0"/>
                  <a:cs typeface="Arial" panose="020B0604020202020204" pitchFamily="34" charset="0"/>
                </a:rPr>
                <a:t>and Strengths</a:t>
              </a:r>
              <a:endParaRPr lang="en-US" altLang="fa-IR" sz="2400" b="1">
                <a:solidFill>
                  <a:prstClr val="white"/>
                </a:solidFill>
                <a:latin typeface="Arial Narrow" panose="020B0606020202030204" pitchFamily="34" charset="0"/>
                <a:cs typeface="Arial" panose="020B0604020202020204" pitchFamily="34" charset="0"/>
              </a:endParaRPr>
            </a:p>
          </p:txBody>
        </p:sp>
        <p:sp>
          <p:nvSpPr>
            <p:cNvPr id="10255" name="Freeform 15"/>
            <p:cNvSpPr>
              <a:spLocks/>
            </p:cNvSpPr>
            <p:nvPr/>
          </p:nvSpPr>
          <p:spPr bwMode="auto">
            <a:xfrm>
              <a:off x="2411" y="3194"/>
              <a:ext cx="289" cy="1"/>
            </a:xfrm>
            <a:custGeom>
              <a:avLst/>
              <a:gdLst>
                <a:gd name="T0" fmla="*/ 0 w 289"/>
                <a:gd name="T1" fmla="*/ 0 h 1"/>
                <a:gd name="T2" fmla="*/ 288 w 289"/>
                <a:gd name="T3" fmla="*/ 0 h 1"/>
                <a:gd name="T4" fmla="*/ 0 60000 65536"/>
                <a:gd name="T5" fmla="*/ 0 60000 65536"/>
              </a:gdLst>
              <a:ahLst/>
              <a:cxnLst>
                <a:cxn ang="T4">
                  <a:pos x="T0" y="T1"/>
                </a:cxn>
                <a:cxn ang="T5">
                  <a:pos x="T2" y="T3"/>
                </a:cxn>
              </a:cxnLst>
              <a:rect l="0" t="0" r="r" b="b"/>
              <a:pathLst>
                <a:path w="289" h="1">
                  <a:moveTo>
                    <a:pt x="0" y="0"/>
                  </a:moveTo>
                  <a:lnTo>
                    <a:pt x="288" y="0"/>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sp>
          <p:nvSpPr>
            <p:cNvPr id="10256" name="Freeform 16"/>
            <p:cNvSpPr>
              <a:spLocks/>
            </p:cNvSpPr>
            <p:nvPr/>
          </p:nvSpPr>
          <p:spPr bwMode="auto">
            <a:xfrm>
              <a:off x="1019" y="2402"/>
              <a:ext cx="2305" cy="793"/>
            </a:xfrm>
            <a:custGeom>
              <a:avLst/>
              <a:gdLst>
                <a:gd name="T0" fmla="*/ 2304 w 2305"/>
                <a:gd name="T1" fmla="*/ 0 h 793"/>
                <a:gd name="T2" fmla="*/ 2304 w 2305"/>
                <a:gd name="T3" fmla="*/ 192 h 793"/>
                <a:gd name="T4" fmla="*/ 0 w 2305"/>
                <a:gd name="T5" fmla="*/ 192 h 793"/>
                <a:gd name="T6" fmla="*/ 0 w 2305"/>
                <a:gd name="T7" fmla="*/ 792 h 793"/>
                <a:gd name="T8" fmla="*/ 144 w 2305"/>
                <a:gd name="T9" fmla="*/ 792 h 7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305" h="793">
                  <a:moveTo>
                    <a:pt x="2304" y="0"/>
                  </a:moveTo>
                  <a:lnTo>
                    <a:pt x="2304" y="192"/>
                  </a:lnTo>
                  <a:lnTo>
                    <a:pt x="0" y="192"/>
                  </a:lnTo>
                  <a:lnTo>
                    <a:pt x="0" y="792"/>
                  </a:lnTo>
                  <a:lnTo>
                    <a:pt x="144" y="792"/>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sp>
          <p:nvSpPr>
            <p:cNvPr id="10257" name="Rectangle 17"/>
            <p:cNvSpPr>
              <a:spLocks noChangeArrowheads="1"/>
            </p:cNvSpPr>
            <p:nvPr/>
          </p:nvSpPr>
          <p:spPr bwMode="auto">
            <a:xfrm>
              <a:off x="1164" y="1593"/>
              <a:ext cx="1246" cy="80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fa-IR" sz="2400" b="1">
                  <a:solidFill>
                    <a:srgbClr val="44546A"/>
                  </a:solidFill>
                  <a:latin typeface="Arial Narrow" panose="020B0606020202030204" pitchFamily="34" charset="0"/>
                  <a:cs typeface="Arial" panose="020B0604020202020204" pitchFamily="34" charset="0"/>
                </a:rPr>
                <a:t>Analyze</a:t>
              </a:r>
            </a:p>
            <a:p>
              <a:pPr algn="ctr" eaLnBrk="0" fontAlgn="base" hangingPunct="0">
                <a:spcBef>
                  <a:spcPct val="0"/>
                </a:spcBef>
                <a:spcAft>
                  <a:spcPct val="0"/>
                </a:spcAft>
              </a:pPr>
              <a:r>
                <a:rPr lang="en-US" altLang="fa-IR" sz="2400" b="1">
                  <a:solidFill>
                    <a:srgbClr val="44546A"/>
                  </a:solidFill>
                  <a:latin typeface="Arial Narrow" panose="020B0606020202030204" pitchFamily="34" charset="0"/>
                  <a:cs typeface="Arial" panose="020B0604020202020204" pitchFamily="34" charset="0"/>
                </a:rPr>
                <a:t>Environment</a:t>
              </a:r>
            </a:p>
          </p:txBody>
        </p:sp>
        <p:sp>
          <p:nvSpPr>
            <p:cNvPr id="10258" name="Rectangle 18"/>
            <p:cNvSpPr>
              <a:spLocks noChangeArrowheads="1"/>
            </p:cNvSpPr>
            <p:nvPr/>
          </p:nvSpPr>
          <p:spPr bwMode="auto">
            <a:xfrm>
              <a:off x="2700" y="1593"/>
              <a:ext cx="1246" cy="808"/>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fa-IR" sz="2400" b="1" dirty="0">
                  <a:solidFill>
                    <a:srgbClr val="44546A"/>
                  </a:solidFill>
                  <a:latin typeface="Arial Narrow" panose="020B0606020202030204" pitchFamily="34" charset="0"/>
                  <a:cs typeface="Arial" panose="020B0604020202020204" pitchFamily="34" charset="0"/>
                </a:rPr>
                <a:t>Note</a:t>
              </a:r>
            </a:p>
            <a:p>
              <a:pPr algn="ctr" eaLnBrk="0" fontAlgn="base" hangingPunct="0">
                <a:spcBef>
                  <a:spcPct val="0"/>
                </a:spcBef>
                <a:spcAft>
                  <a:spcPct val="0"/>
                </a:spcAft>
              </a:pPr>
              <a:r>
                <a:rPr lang="en-US" altLang="fa-IR" sz="2400" b="1" dirty="0">
                  <a:solidFill>
                    <a:srgbClr val="44546A"/>
                  </a:solidFill>
                  <a:latin typeface="Arial Narrow" panose="020B0606020202030204" pitchFamily="34" charset="0"/>
                  <a:cs typeface="Arial" panose="020B0604020202020204" pitchFamily="34" charset="0"/>
                </a:rPr>
                <a:t>Threats and</a:t>
              </a:r>
            </a:p>
            <a:p>
              <a:pPr algn="ctr" eaLnBrk="0" fontAlgn="base" hangingPunct="0">
                <a:spcBef>
                  <a:spcPct val="0"/>
                </a:spcBef>
                <a:spcAft>
                  <a:spcPct val="0"/>
                </a:spcAft>
              </a:pPr>
              <a:r>
                <a:rPr lang="en-US" altLang="fa-IR" sz="2400" b="1" dirty="0">
                  <a:solidFill>
                    <a:srgbClr val="44546A"/>
                  </a:solidFill>
                  <a:latin typeface="Arial Narrow" panose="020B0606020202030204" pitchFamily="34" charset="0"/>
                  <a:cs typeface="Arial" panose="020B0604020202020204" pitchFamily="34" charset="0"/>
                </a:rPr>
                <a:t>Opportunities</a:t>
              </a:r>
            </a:p>
          </p:txBody>
        </p:sp>
        <p:sp>
          <p:nvSpPr>
            <p:cNvPr id="10259" name="Freeform 19"/>
            <p:cNvSpPr>
              <a:spLocks/>
            </p:cNvSpPr>
            <p:nvPr/>
          </p:nvSpPr>
          <p:spPr bwMode="auto">
            <a:xfrm>
              <a:off x="2411" y="1997"/>
              <a:ext cx="289" cy="1"/>
            </a:xfrm>
            <a:custGeom>
              <a:avLst/>
              <a:gdLst>
                <a:gd name="T0" fmla="*/ 0 w 289"/>
                <a:gd name="T1" fmla="*/ 0 h 1"/>
                <a:gd name="T2" fmla="*/ 288 w 289"/>
                <a:gd name="T3" fmla="*/ 0 h 1"/>
                <a:gd name="T4" fmla="*/ 0 60000 65536"/>
                <a:gd name="T5" fmla="*/ 0 60000 65536"/>
              </a:gdLst>
              <a:ahLst/>
              <a:cxnLst>
                <a:cxn ang="T4">
                  <a:pos x="T0" y="T1"/>
                </a:cxn>
                <a:cxn ang="T5">
                  <a:pos x="T2" y="T3"/>
                </a:cxn>
              </a:cxnLst>
              <a:rect l="0" t="0" r="r" b="b"/>
              <a:pathLst>
                <a:path w="289" h="1">
                  <a:moveTo>
                    <a:pt x="0" y="0"/>
                  </a:moveTo>
                  <a:lnTo>
                    <a:pt x="288" y="0"/>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sp>
          <p:nvSpPr>
            <p:cNvPr id="10260" name="Rectangle 20"/>
            <p:cNvSpPr>
              <a:spLocks noChangeArrowheads="1"/>
            </p:cNvSpPr>
            <p:nvPr/>
          </p:nvSpPr>
          <p:spPr bwMode="auto">
            <a:xfrm>
              <a:off x="1164" y="1587"/>
              <a:ext cx="204"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fa-IR" sz="2400" b="1">
                  <a:solidFill>
                    <a:srgbClr val="44546A"/>
                  </a:solidFill>
                  <a:latin typeface="Arial Narrow" panose="020B0606020202030204" pitchFamily="34" charset="0"/>
                  <a:cs typeface="Arial" panose="020B0604020202020204" pitchFamily="34" charset="0"/>
                </a:rPr>
                <a:t>2</a:t>
              </a:r>
            </a:p>
          </p:txBody>
        </p:sp>
        <p:sp>
          <p:nvSpPr>
            <p:cNvPr id="10261" name="Freeform 21"/>
            <p:cNvSpPr>
              <a:spLocks/>
            </p:cNvSpPr>
            <p:nvPr/>
          </p:nvSpPr>
          <p:spPr bwMode="auto">
            <a:xfrm>
              <a:off x="1020" y="1314"/>
              <a:ext cx="144" cy="684"/>
            </a:xfrm>
            <a:custGeom>
              <a:avLst/>
              <a:gdLst>
                <a:gd name="T0" fmla="*/ 0 w 144"/>
                <a:gd name="T1" fmla="*/ 0 h 684"/>
                <a:gd name="T2" fmla="*/ 0 w 144"/>
                <a:gd name="T3" fmla="*/ 683 h 684"/>
                <a:gd name="T4" fmla="*/ 143 w 144"/>
                <a:gd name="T5" fmla="*/ 683 h 684"/>
                <a:gd name="T6" fmla="*/ 0 60000 65536"/>
                <a:gd name="T7" fmla="*/ 0 60000 65536"/>
                <a:gd name="T8" fmla="*/ 0 60000 65536"/>
              </a:gdLst>
              <a:ahLst/>
              <a:cxnLst>
                <a:cxn ang="T6">
                  <a:pos x="T0" y="T1"/>
                </a:cxn>
                <a:cxn ang="T7">
                  <a:pos x="T2" y="T3"/>
                </a:cxn>
                <a:cxn ang="T8">
                  <a:pos x="T4" y="T5"/>
                </a:cxn>
              </a:cxnLst>
              <a:rect l="0" t="0" r="r" b="b"/>
              <a:pathLst>
                <a:path w="144" h="684">
                  <a:moveTo>
                    <a:pt x="0" y="0"/>
                  </a:moveTo>
                  <a:lnTo>
                    <a:pt x="0" y="683"/>
                  </a:lnTo>
                  <a:lnTo>
                    <a:pt x="143" y="683"/>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sp>
          <p:nvSpPr>
            <p:cNvPr id="10262" name="Rectangle 22"/>
            <p:cNvSpPr>
              <a:spLocks noChangeArrowheads="1"/>
            </p:cNvSpPr>
            <p:nvPr/>
          </p:nvSpPr>
          <p:spPr bwMode="auto">
            <a:xfrm>
              <a:off x="2700" y="1587"/>
              <a:ext cx="204"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fa-IR" sz="2400" b="1">
                  <a:solidFill>
                    <a:srgbClr val="44546A"/>
                  </a:solidFill>
                  <a:latin typeface="Arial Narrow" panose="020B0606020202030204" pitchFamily="34" charset="0"/>
                  <a:cs typeface="Arial" panose="020B0604020202020204" pitchFamily="34" charset="0"/>
                </a:rPr>
                <a:t>3</a:t>
              </a:r>
            </a:p>
          </p:txBody>
        </p:sp>
        <p:sp>
          <p:nvSpPr>
            <p:cNvPr id="10263" name="Rectangle 23"/>
            <p:cNvSpPr>
              <a:spLocks noChangeArrowheads="1"/>
            </p:cNvSpPr>
            <p:nvPr/>
          </p:nvSpPr>
          <p:spPr bwMode="auto">
            <a:xfrm>
              <a:off x="1164" y="2787"/>
              <a:ext cx="204"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fa-IR" sz="2400" b="1">
                  <a:solidFill>
                    <a:srgbClr val="44546A"/>
                  </a:solidFill>
                  <a:latin typeface="Arial Narrow" panose="020B0606020202030204" pitchFamily="34" charset="0"/>
                  <a:cs typeface="Arial" panose="020B0604020202020204" pitchFamily="34" charset="0"/>
                </a:rPr>
                <a:t>4</a:t>
              </a:r>
            </a:p>
          </p:txBody>
        </p:sp>
        <p:sp>
          <p:nvSpPr>
            <p:cNvPr id="10264" name="Rectangle 24"/>
            <p:cNvSpPr>
              <a:spLocks noChangeArrowheads="1"/>
            </p:cNvSpPr>
            <p:nvPr/>
          </p:nvSpPr>
          <p:spPr bwMode="auto">
            <a:xfrm>
              <a:off x="2700" y="2787"/>
              <a:ext cx="204"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fa-IR" sz="2400" b="1">
                  <a:solidFill>
                    <a:srgbClr val="44546A"/>
                  </a:solidFill>
                  <a:latin typeface="Arial Narrow" panose="020B0606020202030204" pitchFamily="34" charset="0"/>
                  <a:cs typeface="Arial" panose="020B0604020202020204" pitchFamily="34" charset="0"/>
                </a:rPr>
                <a:t>5</a:t>
              </a:r>
            </a:p>
          </p:txBody>
        </p:sp>
        <p:sp>
          <p:nvSpPr>
            <p:cNvPr id="10265" name="Rectangle 25"/>
            <p:cNvSpPr>
              <a:spLocks noChangeArrowheads="1"/>
            </p:cNvSpPr>
            <p:nvPr/>
          </p:nvSpPr>
          <p:spPr bwMode="auto">
            <a:xfrm>
              <a:off x="4236" y="1635"/>
              <a:ext cx="204"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fa-IR" sz="2400" b="1">
                  <a:solidFill>
                    <a:srgbClr val="44546A"/>
                  </a:solidFill>
                  <a:latin typeface="Arial Narrow" panose="020B0606020202030204" pitchFamily="34" charset="0"/>
                  <a:cs typeface="Arial" panose="020B0604020202020204" pitchFamily="34" charset="0"/>
                </a:rPr>
                <a:t>6</a:t>
              </a:r>
            </a:p>
          </p:txBody>
        </p:sp>
        <p:sp>
          <p:nvSpPr>
            <p:cNvPr id="10266" name="Rectangle 26"/>
            <p:cNvSpPr>
              <a:spLocks noChangeArrowheads="1"/>
            </p:cNvSpPr>
            <p:nvPr/>
          </p:nvSpPr>
          <p:spPr bwMode="auto">
            <a:xfrm>
              <a:off x="4236" y="2451"/>
              <a:ext cx="497"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fa-IR" sz="2400" b="1">
                  <a:solidFill>
                    <a:srgbClr val="44546A"/>
                  </a:solidFill>
                  <a:latin typeface="Arial Narrow" panose="020B0606020202030204" pitchFamily="34" charset="0"/>
                  <a:cs typeface="Arial" panose="020B0604020202020204" pitchFamily="34" charset="0"/>
                </a:rPr>
                <a:t>7 &amp; 8</a:t>
              </a:r>
            </a:p>
          </p:txBody>
        </p:sp>
        <p:sp>
          <p:nvSpPr>
            <p:cNvPr id="10267" name="Rectangle 27"/>
            <p:cNvSpPr>
              <a:spLocks noChangeArrowheads="1"/>
            </p:cNvSpPr>
            <p:nvPr/>
          </p:nvSpPr>
          <p:spPr bwMode="auto">
            <a:xfrm>
              <a:off x="4236" y="3267"/>
              <a:ext cx="204" cy="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r>
                <a:rPr lang="en-US" altLang="fa-IR" sz="2400" b="1">
                  <a:solidFill>
                    <a:srgbClr val="44546A"/>
                  </a:solidFill>
                  <a:latin typeface="Arial Narrow" panose="020B0606020202030204" pitchFamily="34" charset="0"/>
                  <a:cs typeface="Arial" panose="020B0604020202020204" pitchFamily="34" charset="0"/>
                </a:rPr>
                <a:t>9</a:t>
              </a:r>
              <a:endParaRPr lang="en-US" altLang="fa-IR" sz="2400" b="1">
                <a:solidFill>
                  <a:prstClr val="white"/>
                </a:solidFill>
                <a:latin typeface="Arial Narrow" panose="020B0606020202030204" pitchFamily="34" charset="0"/>
                <a:cs typeface="Arial" panose="020B0604020202020204" pitchFamily="34" charset="0"/>
              </a:endParaRPr>
            </a:p>
          </p:txBody>
        </p:sp>
      </p:grpSp>
    </p:spTree>
    <p:extLst>
      <p:ext uri="{BB962C8B-B14F-4D97-AF65-F5344CB8AC3E}">
        <p14:creationId xmlns:p14="http://schemas.microsoft.com/office/powerpoint/2010/main" val="198551434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266" name="Group 4"/>
          <p:cNvGrpSpPr>
            <a:grpSpLocks/>
          </p:cNvGrpSpPr>
          <p:nvPr/>
        </p:nvGrpSpPr>
        <p:grpSpPr bwMode="auto">
          <a:xfrm>
            <a:off x="2286000" y="304801"/>
            <a:ext cx="7856538" cy="5794375"/>
            <a:chOff x="480" y="192"/>
            <a:chExt cx="4949" cy="3650"/>
          </a:xfrm>
        </p:grpSpPr>
        <p:sp>
          <p:nvSpPr>
            <p:cNvPr id="11267" name="Freeform 5"/>
            <p:cNvSpPr>
              <a:spLocks/>
            </p:cNvSpPr>
            <p:nvPr/>
          </p:nvSpPr>
          <p:spPr bwMode="auto">
            <a:xfrm>
              <a:off x="1985" y="1055"/>
              <a:ext cx="2076" cy="2132"/>
            </a:xfrm>
            <a:custGeom>
              <a:avLst/>
              <a:gdLst>
                <a:gd name="T0" fmla="*/ 2073 w 2076"/>
                <a:gd name="T1" fmla="*/ 1430 h 2132"/>
                <a:gd name="T2" fmla="*/ 2075 w 2076"/>
                <a:gd name="T3" fmla="*/ 1889 h 2132"/>
                <a:gd name="T4" fmla="*/ 1630 w 2076"/>
                <a:gd name="T5" fmla="*/ 1732 h 2132"/>
                <a:gd name="T6" fmla="*/ 1727 w 2076"/>
                <a:gd name="T7" fmla="*/ 1652 h 2132"/>
                <a:gd name="T8" fmla="*/ 1629 w 2076"/>
                <a:gd name="T9" fmla="*/ 1541 h 2132"/>
                <a:gd name="T10" fmla="*/ 1530 w 2076"/>
                <a:gd name="T11" fmla="*/ 1406 h 2132"/>
                <a:gd name="T12" fmla="*/ 1451 w 2076"/>
                <a:gd name="T13" fmla="*/ 1304 h 2132"/>
                <a:gd name="T14" fmla="*/ 1366 w 2076"/>
                <a:gd name="T15" fmla="*/ 1175 h 2132"/>
                <a:gd name="T16" fmla="*/ 1274 w 2076"/>
                <a:gd name="T17" fmla="*/ 1013 h 2132"/>
                <a:gd name="T18" fmla="*/ 1203 w 2076"/>
                <a:gd name="T19" fmla="*/ 839 h 2132"/>
                <a:gd name="T20" fmla="*/ 1191 w 2076"/>
                <a:gd name="T21" fmla="*/ 1763 h 2132"/>
                <a:gd name="T22" fmla="*/ 1311 w 2076"/>
                <a:gd name="T23" fmla="*/ 1763 h 2132"/>
                <a:gd name="T24" fmla="*/ 1039 w 2076"/>
                <a:gd name="T25" fmla="*/ 2131 h 2132"/>
                <a:gd name="T26" fmla="*/ 776 w 2076"/>
                <a:gd name="T27" fmla="*/ 1757 h 2132"/>
                <a:gd name="T28" fmla="*/ 894 w 2076"/>
                <a:gd name="T29" fmla="*/ 1760 h 2132"/>
                <a:gd name="T30" fmla="*/ 905 w 2076"/>
                <a:gd name="T31" fmla="*/ 824 h 2132"/>
                <a:gd name="T32" fmla="*/ 825 w 2076"/>
                <a:gd name="T33" fmla="*/ 1001 h 2132"/>
                <a:gd name="T34" fmla="*/ 749 w 2076"/>
                <a:gd name="T35" fmla="*/ 1140 h 2132"/>
                <a:gd name="T36" fmla="*/ 660 w 2076"/>
                <a:gd name="T37" fmla="*/ 1268 h 2132"/>
                <a:gd name="T38" fmla="*/ 555 w 2076"/>
                <a:gd name="T39" fmla="*/ 1400 h 2132"/>
                <a:gd name="T40" fmla="*/ 478 w 2076"/>
                <a:gd name="T41" fmla="*/ 1504 h 2132"/>
                <a:gd name="T42" fmla="*/ 361 w 2076"/>
                <a:gd name="T43" fmla="*/ 1636 h 2132"/>
                <a:gd name="T44" fmla="*/ 448 w 2076"/>
                <a:gd name="T45" fmla="*/ 1718 h 2132"/>
                <a:gd name="T46" fmla="*/ 0 w 2076"/>
                <a:gd name="T47" fmla="*/ 1868 h 2132"/>
                <a:gd name="T48" fmla="*/ 17 w 2076"/>
                <a:gd name="T49" fmla="*/ 1406 h 2132"/>
                <a:gd name="T50" fmla="*/ 127 w 2076"/>
                <a:gd name="T51" fmla="*/ 1475 h 2132"/>
                <a:gd name="T52" fmla="*/ 215 w 2076"/>
                <a:gd name="T53" fmla="*/ 1346 h 2132"/>
                <a:gd name="T54" fmla="*/ 318 w 2076"/>
                <a:gd name="T55" fmla="*/ 1208 h 2132"/>
                <a:gd name="T56" fmla="*/ 404 w 2076"/>
                <a:gd name="T57" fmla="*/ 1081 h 2132"/>
                <a:gd name="T58" fmla="*/ 479 w 2076"/>
                <a:gd name="T59" fmla="*/ 964 h 2132"/>
                <a:gd name="T60" fmla="*/ 543 w 2076"/>
                <a:gd name="T61" fmla="*/ 854 h 2132"/>
                <a:gd name="T62" fmla="*/ 605 w 2076"/>
                <a:gd name="T63" fmla="*/ 738 h 2132"/>
                <a:gd name="T64" fmla="*/ 673 w 2076"/>
                <a:gd name="T65" fmla="*/ 594 h 2132"/>
                <a:gd name="T66" fmla="*/ 704 w 2076"/>
                <a:gd name="T67" fmla="*/ 447 h 2132"/>
                <a:gd name="T68" fmla="*/ 711 w 2076"/>
                <a:gd name="T69" fmla="*/ 0 h 2132"/>
                <a:gd name="T70" fmla="*/ 1405 w 2076"/>
                <a:gd name="T71" fmla="*/ 8 h 2132"/>
                <a:gd name="T72" fmla="*/ 1399 w 2076"/>
                <a:gd name="T73" fmla="*/ 454 h 2132"/>
                <a:gd name="T74" fmla="*/ 1429 w 2076"/>
                <a:gd name="T75" fmla="*/ 602 h 2132"/>
                <a:gd name="T76" fmla="*/ 1509 w 2076"/>
                <a:gd name="T77" fmla="*/ 783 h 2132"/>
                <a:gd name="T78" fmla="*/ 1576 w 2076"/>
                <a:gd name="T79" fmla="*/ 902 h 2132"/>
                <a:gd name="T80" fmla="*/ 1634 w 2076"/>
                <a:gd name="T81" fmla="*/ 1003 h 2132"/>
                <a:gd name="T82" fmla="*/ 1704 w 2076"/>
                <a:gd name="T83" fmla="*/ 1121 h 2132"/>
                <a:gd name="T84" fmla="*/ 1777 w 2076"/>
                <a:gd name="T85" fmla="*/ 1233 h 2132"/>
                <a:gd name="T86" fmla="*/ 1863 w 2076"/>
                <a:gd name="T87" fmla="*/ 1356 h 2132"/>
                <a:gd name="T88" fmla="*/ 1962 w 2076"/>
                <a:gd name="T89" fmla="*/ 1501 h 2132"/>
                <a:gd name="T90" fmla="*/ 2073 w 2076"/>
                <a:gd name="T91" fmla="*/ 1430 h 213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076" h="2132">
                  <a:moveTo>
                    <a:pt x="2073" y="1430"/>
                  </a:moveTo>
                  <a:lnTo>
                    <a:pt x="2075" y="1889"/>
                  </a:lnTo>
                  <a:lnTo>
                    <a:pt x="1630" y="1732"/>
                  </a:lnTo>
                  <a:lnTo>
                    <a:pt x="1727" y="1652"/>
                  </a:lnTo>
                  <a:lnTo>
                    <a:pt x="1629" y="1541"/>
                  </a:lnTo>
                  <a:lnTo>
                    <a:pt x="1530" y="1406"/>
                  </a:lnTo>
                  <a:lnTo>
                    <a:pt x="1451" y="1304"/>
                  </a:lnTo>
                  <a:lnTo>
                    <a:pt x="1366" y="1175"/>
                  </a:lnTo>
                  <a:lnTo>
                    <a:pt x="1274" y="1013"/>
                  </a:lnTo>
                  <a:lnTo>
                    <a:pt x="1203" y="839"/>
                  </a:lnTo>
                  <a:lnTo>
                    <a:pt x="1191" y="1763"/>
                  </a:lnTo>
                  <a:lnTo>
                    <a:pt x="1311" y="1763"/>
                  </a:lnTo>
                  <a:lnTo>
                    <a:pt x="1039" y="2131"/>
                  </a:lnTo>
                  <a:lnTo>
                    <a:pt x="776" y="1757"/>
                  </a:lnTo>
                  <a:lnTo>
                    <a:pt x="894" y="1760"/>
                  </a:lnTo>
                  <a:lnTo>
                    <a:pt x="905" y="824"/>
                  </a:lnTo>
                  <a:lnTo>
                    <a:pt x="825" y="1001"/>
                  </a:lnTo>
                  <a:lnTo>
                    <a:pt x="749" y="1140"/>
                  </a:lnTo>
                  <a:lnTo>
                    <a:pt x="660" y="1268"/>
                  </a:lnTo>
                  <a:lnTo>
                    <a:pt x="555" y="1400"/>
                  </a:lnTo>
                  <a:lnTo>
                    <a:pt x="478" y="1504"/>
                  </a:lnTo>
                  <a:lnTo>
                    <a:pt x="361" y="1636"/>
                  </a:lnTo>
                  <a:lnTo>
                    <a:pt x="448" y="1718"/>
                  </a:lnTo>
                  <a:lnTo>
                    <a:pt x="0" y="1868"/>
                  </a:lnTo>
                  <a:lnTo>
                    <a:pt x="17" y="1406"/>
                  </a:lnTo>
                  <a:lnTo>
                    <a:pt x="127" y="1475"/>
                  </a:lnTo>
                  <a:lnTo>
                    <a:pt x="215" y="1346"/>
                  </a:lnTo>
                  <a:lnTo>
                    <a:pt x="318" y="1208"/>
                  </a:lnTo>
                  <a:lnTo>
                    <a:pt x="404" y="1081"/>
                  </a:lnTo>
                  <a:lnTo>
                    <a:pt x="479" y="964"/>
                  </a:lnTo>
                  <a:lnTo>
                    <a:pt x="543" y="854"/>
                  </a:lnTo>
                  <a:lnTo>
                    <a:pt x="605" y="738"/>
                  </a:lnTo>
                  <a:lnTo>
                    <a:pt x="673" y="594"/>
                  </a:lnTo>
                  <a:lnTo>
                    <a:pt x="704" y="447"/>
                  </a:lnTo>
                  <a:lnTo>
                    <a:pt x="711" y="0"/>
                  </a:lnTo>
                  <a:lnTo>
                    <a:pt x="1405" y="8"/>
                  </a:lnTo>
                  <a:lnTo>
                    <a:pt x="1399" y="454"/>
                  </a:lnTo>
                  <a:lnTo>
                    <a:pt x="1429" y="602"/>
                  </a:lnTo>
                  <a:lnTo>
                    <a:pt x="1509" y="783"/>
                  </a:lnTo>
                  <a:lnTo>
                    <a:pt x="1576" y="902"/>
                  </a:lnTo>
                  <a:lnTo>
                    <a:pt x="1634" y="1003"/>
                  </a:lnTo>
                  <a:lnTo>
                    <a:pt x="1704" y="1121"/>
                  </a:lnTo>
                  <a:lnTo>
                    <a:pt x="1777" y="1233"/>
                  </a:lnTo>
                  <a:lnTo>
                    <a:pt x="1863" y="1356"/>
                  </a:lnTo>
                  <a:lnTo>
                    <a:pt x="1962" y="1501"/>
                  </a:lnTo>
                  <a:lnTo>
                    <a:pt x="2073" y="1430"/>
                  </a:lnTo>
                </a:path>
              </a:pathLst>
            </a:custGeom>
            <a:solidFill>
              <a:srgbClr val="008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sp>
          <p:nvSpPr>
            <p:cNvPr id="11268" name="Oval 6"/>
            <p:cNvSpPr>
              <a:spLocks noChangeArrowheads="1"/>
            </p:cNvSpPr>
            <p:nvPr/>
          </p:nvSpPr>
          <p:spPr bwMode="auto">
            <a:xfrm>
              <a:off x="1207" y="192"/>
              <a:ext cx="3600" cy="1888"/>
            </a:xfrm>
            <a:prstGeom prst="ellipse">
              <a:avLst/>
            </a:prstGeom>
            <a:solidFill>
              <a:srgbClr val="FF000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fa-IR" sz="4400" b="1">
                  <a:solidFill>
                    <a:srgbClr val="44546A"/>
                  </a:solidFill>
                  <a:cs typeface="Arial" panose="020B0604020202020204" pitchFamily="34" charset="0"/>
                </a:rPr>
                <a:t>Starting the</a:t>
              </a:r>
            </a:p>
            <a:p>
              <a:pPr algn="ctr" eaLnBrk="0" fontAlgn="base" hangingPunct="0">
                <a:spcBef>
                  <a:spcPct val="0"/>
                </a:spcBef>
                <a:spcAft>
                  <a:spcPct val="0"/>
                </a:spcAft>
              </a:pPr>
              <a:r>
                <a:rPr lang="en-US" altLang="fa-IR" sz="4400" b="1">
                  <a:solidFill>
                    <a:srgbClr val="44546A"/>
                  </a:solidFill>
                  <a:cs typeface="Arial" panose="020B0604020202020204" pitchFamily="34" charset="0"/>
                </a:rPr>
                <a:t>Process</a:t>
              </a:r>
            </a:p>
          </p:txBody>
        </p:sp>
        <p:sp>
          <p:nvSpPr>
            <p:cNvPr id="11269" name="Oval 7"/>
            <p:cNvSpPr>
              <a:spLocks noChangeArrowheads="1"/>
            </p:cNvSpPr>
            <p:nvPr/>
          </p:nvSpPr>
          <p:spPr bwMode="auto">
            <a:xfrm>
              <a:off x="3757" y="1824"/>
              <a:ext cx="1672" cy="1538"/>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fa-IR" sz="3200" b="1">
                  <a:solidFill>
                    <a:srgbClr val="44546A"/>
                  </a:solidFill>
                  <a:cs typeface="Arial" panose="020B0604020202020204" pitchFamily="34" charset="0"/>
                </a:rPr>
                <a:t>Strategies</a:t>
              </a:r>
              <a:endParaRPr lang="en-US" altLang="fa-IR" sz="3200" b="1">
                <a:solidFill>
                  <a:prstClr val="white"/>
                </a:solidFill>
                <a:cs typeface="Arial" panose="020B0604020202020204" pitchFamily="34" charset="0"/>
              </a:endParaRPr>
            </a:p>
          </p:txBody>
        </p:sp>
        <p:sp>
          <p:nvSpPr>
            <p:cNvPr id="11270" name="Oval 8"/>
            <p:cNvSpPr>
              <a:spLocks noChangeArrowheads="1"/>
            </p:cNvSpPr>
            <p:nvPr/>
          </p:nvSpPr>
          <p:spPr bwMode="auto">
            <a:xfrm>
              <a:off x="480" y="1824"/>
              <a:ext cx="1782" cy="1538"/>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fa-IR" sz="3200" b="1">
                  <a:solidFill>
                    <a:srgbClr val="44546A"/>
                  </a:solidFill>
                  <a:cs typeface="Arial" panose="020B0604020202020204" pitchFamily="34" charset="0"/>
                </a:rPr>
                <a:t>Mission</a:t>
              </a:r>
            </a:p>
          </p:txBody>
        </p:sp>
        <p:sp>
          <p:nvSpPr>
            <p:cNvPr id="11271" name="Oval 9"/>
            <p:cNvSpPr>
              <a:spLocks noChangeArrowheads="1"/>
            </p:cNvSpPr>
            <p:nvPr/>
          </p:nvSpPr>
          <p:spPr bwMode="auto">
            <a:xfrm>
              <a:off x="2113" y="2304"/>
              <a:ext cx="1780" cy="1538"/>
            </a:xfrm>
            <a:prstGeom prst="ellipse">
              <a:avLst/>
            </a:prstGeom>
            <a:solidFill>
              <a:srgbClr val="008080"/>
            </a:solidFill>
            <a:ln w="12700">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fa-IR" sz="3200" b="1">
                  <a:solidFill>
                    <a:srgbClr val="44546A"/>
                  </a:solidFill>
                  <a:cs typeface="Arial" panose="020B0604020202020204" pitchFamily="34" charset="0"/>
                </a:rPr>
                <a:t>Objectives</a:t>
              </a:r>
            </a:p>
          </p:txBody>
        </p:sp>
      </p:grpSp>
    </p:spTree>
    <p:extLst>
      <p:ext uri="{BB962C8B-B14F-4D97-AF65-F5344CB8AC3E}">
        <p14:creationId xmlns:p14="http://schemas.microsoft.com/office/powerpoint/2010/main" val="118896057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2"/>
          <p:cNvSpPr>
            <a:spLocks noChangeArrowheads="1"/>
          </p:cNvSpPr>
          <p:nvPr/>
        </p:nvSpPr>
        <p:spPr bwMode="auto">
          <a:xfrm>
            <a:off x="4800600" y="457200"/>
            <a:ext cx="1981200" cy="2438400"/>
          </a:xfrm>
          <a:prstGeom prst="rightArrow">
            <a:avLst>
              <a:gd name="adj1" fmla="val 50000"/>
              <a:gd name="adj2" fmla="val 25014"/>
            </a:avLst>
          </a:prstGeom>
          <a:solidFill>
            <a:srgbClr val="3366C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fa-IR" altLang="fa-IR">
              <a:solidFill>
                <a:prstClr val="black"/>
              </a:solidFill>
              <a:cs typeface="Arial" panose="020B0604020202020204" pitchFamily="34" charset="0"/>
            </a:endParaRPr>
          </a:p>
        </p:txBody>
      </p:sp>
      <p:sp>
        <p:nvSpPr>
          <p:cNvPr id="12291" name="AutoShape 3"/>
          <p:cNvSpPr>
            <a:spLocks noChangeArrowheads="1"/>
          </p:cNvSpPr>
          <p:nvPr/>
        </p:nvSpPr>
        <p:spPr bwMode="auto">
          <a:xfrm>
            <a:off x="4800600" y="3733800"/>
            <a:ext cx="1981200" cy="2438400"/>
          </a:xfrm>
          <a:prstGeom prst="rightArrow">
            <a:avLst>
              <a:gd name="adj1" fmla="val 50000"/>
              <a:gd name="adj2" fmla="val 25014"/>
            </a:avLst>
          </a:prstGeom>
          <a:solidFill>
            <a:srgbClr val="3366C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fa-IR" altLang="fa-IR">
              <a:solidFill>
                <a:prstClr val="black"/>
              </a:solidFill>
              <a:cs typeface="Arial" panose="020B0604020202020204" pitchFamily="34" charset="0"/>
            </a:endParaRPr>
          </a:p>
        </p:txBody>
      </p:sp>
      <p:sp>
        <p:nvSpPr>
          <p:cNvPr id="12292" name="Rectangle 4"/>
          <p:cNvSpPr>
            <a:spLocks noChangeArrowheads="1"/>
          </p:cNvSpPr>
          <p:nvPr/>
        </p:nvSpPr>
        <p:spPr bwMode="auto">
          <a:xfrm>
            <a:off x="1981200" y="457200"/>
            <a:ext cx="4114800" cy="5715000"/>
          </a:xfrm>
          <a:prstGeom prst="rect">
            <a:avLst/>
          </a:prstGeom>
          <a:solidFill>
            <a:srgbClr val="3366C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fa-IR" altLang="fa-IR">
              <a:solidFill>
                <a:prstClr val="black"/>
              </a:solidFill>
              <a:cs typeface="Arial" panose="020B0604020202020204" pitchFamily="34" charset="0"/>
            </a:endParaRPr>
          </a:p>
        </p:txBody>
      </p:sp>
      <p:sp>
        <p:nvSpPr>
          <p:cNvPr id="134149" name="Rectangle 5"/>
          <p:cNvSpPr>
            <a:spLocks noChangeArrowheads="1"/>
          </p:cNvSpPr>
          <p:nvPr/>
        </p:nvSpPr>
        <p:spPr bwMode="auto">
          <a:xfrm>
            <a:off x="6858000" y="3810000"/>
            <a:ext cx="3352800" cy="2362200"/>
          </a:xfrm>
          <a:prstGeom prst="rect">
            <a:avLst/>
          </a:prstGeom>
          <a:solidFill>
            <a:srgbClr val="3366C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fontAlgn="base" hangingPunct="0">
              <a:spcBef>
                <a:spcPct val="0"/>
              </a:spcBef>
              <a:spcAft>
                <a:spcPct val="0"/>
              </a:spcAft>
              <a:defRPr/>
            </a:pPr>
            <a:r>
              <a:rPr lang="en-US" altLang="fa-IR" sz="3200" b="1" dirty="0">
                <a:solidFill>
                  <a:prstClr val="white"/>
                </a:solidFill>
                <a:effectLst>
                  <a:outerShdw blurRad="38100" dist="38100" dir="2700000" algn="tl">
                    <a:srgbClr val="000000"/>
                  </a:outerShdw>
                </a:effectLst>
                <a:latin typeface="Tahoma" panose="020B0604030504040204" pitchFamily="34" charset="0"/>
                <a:cs typeface="Arial" panose="020B0604020202020204" pitchFamily="34" charset="0"/>
              </a:rPr>
              <a:t>Competitive </a:t>
            </a:r>
          </a:p>
          <a:p>
            <a:pPr algn="ctr" eaLnBrk="0" fontAlgn="base" hangingPunct="0">
              <a:spcBef>
                <a:spcPct val="0"/>
              </a:spcBef>
              <a:spcAft>
                <a:spcPct val="0"/>
              </a:spcAft>
              <a:defRPr/>
            </a:pPr>
            <a:r>
              <a:rPr lang="en-US" altLang="fa-IR" sz="3200" b="1" dirty="0">
                <a:solidFill>
                  <a:prstClr val="white"/>
                </a:solidFill>
                <a:effectLst>
                  <a:outerShdw blurRad="38100" dist="38100" dir="2700000" algn="tl">
                    <a:srgbClr val="000000"/>
                  </a:outerShdw>
                </a:effectLst>
                <a:latin typeface="Tahoma" panose="020B0604030504040204" pitchFamily="34" charset="0"/>
                <a:cs typeface="Arial" panose="020B0604020202020204" pitchFamily="34" charset="0"/>
              </a:rPr>
              <a:t>Intelligence</a:t>
            </a:r>
          </a:p>
          <a:p>
            <a:pPr algn="ctr" eaLnBrk="0" fontAlgn="base" hangingPunct="0">
              <a:spcBef>
                <a:spcPct val="0"/>
              </a:spcBef>
              <a:spcAft>
                <a:spcPct val="0"/>
              </a:spcAft>
              <a:defRPr/>
            </a:pPr>
            <a:r>
              <a:rPr lang="fa-IR" altLang="fa-IR" sz="3200" b="1" dirty="0">
                <a:solidFill>
                  <a:prstClr val="white"/>
                </a:solidFill>
                <a:effectLst>
                  <a:outerShdw blurRad="38100" dist="38100" dir="2700000" algn="tl">
                    <a:srgbClr val="000000"/>
                  </a:outerShdw>
                </a:effectLst>
                <a:latin typeface="Tahoma" panose="020B0604030504040204" pitchFamily="34" charset="0"/>
                <a:cs typeface="Arial" panose="020B0604020202020204" pitchFamily="34" charset="0"/>
              </a:rPr>
              <a:t>هوش رقابتی</a:t>
            </a:r>
            <a:endParaRPr lang="en-US" altLang="fa-IR" sz="3200" b="1" dirty="0">
              <a:solidFill>
                <a:prstClr val="white"/>
              </a:solidFill>
              <a:effectLst>
                <a:outerShdw blurRad="38100" dist="38100" dir="2700000" algn="tl">
                  <a:srgbClr val="000000"/>
                </a:outerShdw>
              </a:effectLst>
              <a:latin typeface="Tahoma" panose="020B0604030504040204" pitchFamily="34" charset="0"/>
              <a:cs typeface="Arial" panose="020B0604020202020204" pitchFamily="34" charset="0"/>
            </a:endParaRPr>
          </a:p>
        </p:txBody>
      </p:sp>
      <p:sp>
        <p:nvSpPr>
          <p:cNvPr id="134150" name="Rectangle 6"/>
          <p:cNvSpPr>
            <a:spLocks noChangeArrowheads="1"/>
          </p:cNvSpPr>
          <p:nvPr/>
        </p:nvSpPr>
        <p:spPr bwMode="auto">
          <a:xfrm>
            <a:off x="6858000" y="457200"/>
            <a:ext cx="3352800" cy="2362200"/>
          </a:xfrm>
          <a:prstGeom prst="rect">
            <a:avLst/>
          </a:prstGeom>
          <a:solidFill>
            <a:srgbClr val="3366CC"/>
          </a:solidFill>
          <a:ln>
            <a:noFill/>
          </a:ln>
          <a:effectLst/>
          <a:extLs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fontAlgn="base" hangingPunct="0">
              <a:spcBef>
                <a:spcPct val="0"/>
              </a:spcBef>
              <a:spcAft>
                <a:spcPct val="0"/>
              </a:spcAft>
              <a:defRPr/>
            </a:pPr>
            <a:r>
              <a:rPr lang="en-US" altLang="fa-IR" sz="3200" b="1" dirty="0">
                <a:solidFill>
                  <a:prstClr val="white"/>
                </a:solidFill>
                <a:effectLst>
                  <a:outerShdw blurRad="38100" dist="38100" dir="2700000" algn="tl">
                    <a:srgbClr val="000000"/>
                  </a:outerShdw>
                </a:effectLst>
                <a:latin typeface="Tahoma" panose="020B0604030504040204" pitchFamily="34" charset="0"/>
                <a:cs typeface="Arial" panose="020B0604020202020204" pitchFamily="34" charset="0"/>
              </a:rPr>
              <a:t>Environmental</a:t>
            </a:r>
          </a:p>
          <a:p>
            <a:pPr algn="ctr" eaLnBrk="0" fontAlgn="base" hangingPunct="0">
              <a:spcBef>
                <a:spcPct val="0"/>
              </a:spcBef>
              <a:spcAft>
                <a:spcPct val="0"/>
              </a:spcAft>
              <a:defRPr/>
            </a:pPr>
            <a:r>
              <a:rPr lang="en-US" altLang="fa-IR" sz="3200" b="1" dirty="0">
                <a:solidFill>
                  <a:prstClr val="white"/>
                </a:solidFill>
                <a:effectLst>
                  <a:outerShdw blurRad="38100" dist="38100" dir="2700000" algn="tl">
                    <a:srgbClr val="000000"/>
                  </a:outerShdw>
                </a:effectLst>
                <a:latin typeface="Tahoma" panose="020B0604030504040204" pitchFamily="34" charset="0"/>
                <a:cs typeface="Arial" panose="020B0604020202020204" pitchFamily="34" charset="0"/>
              </a:rPr>
              <a:t>Scanning</a:t>
            </a:r>
          </a:p>
          <a:p>
            <a:pPr algn="ctr" eaLnBrk="0" fontAlgn="base" hangingPunct="0">
              <a:spcBef>
                <a:spcPct val="0"/>
              </a:spcBef>
              <a:spcAft>
                <a:spcPct val="0"/>
              </a:spcAft>
              <a:defRPr/>
            </a:pPr>
            <a:r>
              <a:rPr lang="fa-IR" altLang="fa-IR" sz="3200" b="1" dirty="0">
                <a:solidFill>
                  <a:prstClr val="white"/>
                </a:solidFill>
                <a:effectLst>
                  <a:outerShdw blurRad="38100" dist="38100" dir="2700000" algn="tl">
                    <a:srgbClr val="000000"/>
                  </a:outerShdw>
                </a:effectLst>
                <a:latin typeface="Tahoma" panose="020B0604030504040204" pitchFamily="34" charset="0"/>
                <a:cs typeface="Arial" panose="020B0604020202020204" pitchFamily="34" charset="0"/>
              </a:rPr>
              <a:t>اسکن محیطی</a:t>
            </a:r>
            <a:endParaRPr lang="en-US" altLang="fa-IR" sz="3200" b="1" dirty="0">
              <a:solidFill>
                <a:prstClr val="white"/>
              </a:solidFill>
              <a:effectLst>
                <a:outerShdw blurRad="38100" dist="38100" dir="2700000" algn="tl">
                  <a:srgbClr val="000000"/>
                </a:outerShdw>
              </a:effectLst>
              <a:latin typeface="Tahoma" panose="020B0604030504040204" pitchFamily="34" charset="0"/>
              <a:cs typeface="Arial" panose="020B0604020202020204" pitchFamily="34" charset="0"/>
            </a:endParaRPr>
          </a:p>
        </p:txBody>
      </p:sp>
      <p:sp>
        <p:nvSpPr>
          <p:cNvPr id="12295" name="Rectangle 7"/>
          <p:cNvSpPr>
            <a:spLocks noChangeArrowheads="1"/>
          </p:cNvSpPr>
          <p:nvPr/>
        </p:nvSpPr>
        <p:spPr bwMode="auto">
          <a:xfrm>
            <a:off x="1976439" y="609600"/>
            <a:ext cx="4086225" cy="1936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fa-IR" sz="4000" b="1" dirty="0">
                <a:solidFill>
                  <a:prstClr val="white"/>
                </a:solidFill>
                <a:latin typeface="Tahoma" panose="020B0604030504040204" pitchFamily="34" charset="0"/>
                <a:cs typeface="Arial" panose="020B0604020202020204" pitchFamily="34" charset="0"/>
              </a:rPr>
              <a:t>Analyzing the</a:t>
            </a:r>
          </a:p>
          <a:p>
            <a:pPr algn="ctr" eaLnBrk="0" fontAlgn="base" hangingPunct="0">
              <a:spcBef>
                <a:spcPct val="0"/>
              </a:spcBef>
              <a:spcAft>
                <a:spcPct val="0"/>
              </a:spcAft>
            </a:pPr>
            <a:r>
              <a:rPr lang="en-US" altLang="fa-IR" sz="4000" b="1" dirty="0">
                <a:solidFill>
                  <a:prstClr val="white"/>
                </a:solidFill>
                <a:latin typeface="Tahoma" panose="020B0604030504040204" pitchFamily="34" charset="0"/>
                <a:cs typeface="Arial" panose="020B0604020202020204" pitchFamily="34" charset="0"/>
              </a:rPr>
              <a:t>Environment</a:t>
            </a:r>
          </a:p>
          <a:p>
            <a:pPr algn="ctr" eaLnBrk="0" fontAlgn="base" hangingPunct="0">
              <a:spcBef>
                <a:spcPct val="0"/>
              </a:spcBef>
              <a:spcAft>
                <a:spcPct val="0"/>
              </a:spcAft>
            </a:pPr>
            <a:r>
              <a:rPr lang="fa-IR" altLang="fa-IR" sz="4000" b="1" dirty="0">
                <a:solidFill>
                  <a:prstClr val="white"/>
                </a:solidFill>
                <a:latin typeface="Tahoma" panose="020B0604030504040204" pitchFamily="34" charset="0"/>
                <a:cs typeface="Arial" panose="020B0604020202020204" pitchFamily="34" charset="0"/>
              </a:rPr>
              <a:t>تحلیل وضعیت</a:t>
            </a:r>
            <a:endParaRPr lang="en-US" altLang="fa-IR" sz="4000" b="1" dirty="0">
              <a:solidFill>
                <a:prstClr val="white"/>
              </a:solidFill>
              <a:latin typeface="Tahoma" panose="020B0604030504040204" pitchFamily="34" charset="0"/>
              <a:cs typeface="Arial" panose="020B0604020202020204" pitchFamily="34" charset="0"/>
            </a:endParaRPr>
          </a:p>
        </p:txBody>
      </p:sp>
      <p:pic>
        <p:nvPicPr>
          <p:cNvPr id="1229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2895600"/>
            <a:ext cx="23622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47855667"/>
      </p:ext>
    </p:extLst>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614" y="273050"/>
            <a:ext cx="8226425" cy="6127750"/>
          </a:xfrm>
        </p:spPr>
        <p:txBody>
          <a:bodyPr/>
          <a:lstStyle/>
          <a:p>
            <a:pPr algn="r" rtl="1"/>
            <a:r>
              <a:rPr lang="fa-IR" dirty="0" smtClean="0"/>
              <a:t>تاریخچه:در سال 1954 پیتر دنیکر مفهوم "مدیریت بر اساس هدف" را معرفی کرد. </a:t>
            </a:r>
            <a:br>
              <a:rPr lang="fa-IR" dirty="0" smtClean="0"/>
            </a:br>
            <a:r>
              <a:rPr lang="fa-IR" dirty="0" smtClean="0"/>
              <a:t/>
            </a:r>
            <a:br>
              <a:rPr lang="fa-IR" dirty="0" smtClean="0"/>
            </a:br>
            <a:r>
              <a:rPr lang="fa-IR" sz="2400" dirty="0"/>
              <a:t>بعدها توسط</a:t>
            </a:r>
            <a:br>
              <a:rPr lang="fa-IR" sz="2400" dirty="0"/>
            </a:br>
            <a:r>
              <a:rPr lang="fa-IR" sz="2400" dirty="0"/>
              <a:t> John Humble / Raddin / Dale MC conkey / George ordiorne </a:t>
            </a:r>
            <a:br>
              <a:rPr lang="fa-IR" sz="2400" dirty="0"/>
            </a:br>
            <a:r>
              <a:rPr lang="fa-IR" sz="2400" dirty="0"/>
              <a:t>توسعه یافت</a:t>
            </a:r>
            <a:r>
              <a:rPr lang="fa-IR" dirty="0" smtClean="0"/>
              <a:t/>
            </a:r>
            <a:br>
              <a:rPr lang="fa-IR" dirty="0" smtClean="0"/>
            </a:br>
            <a:r>
              <a:rPr lang="fa-IR" dirty="0" smtClean="0"/>
              <a:t/>
            </a:r>
            <a:br>
              <a:rPr lang="fa-IR" dirty="0" smtClean="0"/>
            </a:br>
            <a:r>
              <a:rPr lang="fa-IR" dirty="0" smtClean="0"/>
              <a:t> - در سال</a:t>
            </a:r>
            <a:r>
              <a:rPr lang="fa-IR" dirty="0" smtClean="0">
                <a:solidFill>
                  <a:prstClr val="black"/>
                </a:solidFill>
              </a:rPr>
              <a:t>1970 </a:t>
            </a:r>
            <a:r>
              <a:rPr lang="fa-IR" dirty="0" smtClean="0"/>
              <a:t>این مفهوم در کانادا در خدمات درآمد ملی عملی شد.</a:t>
            </a:r>
            <a:br>
              <a:rPr lang="fa-IR" dirty="0" smtClean="0"/>
            </a:br>
            <a:r>
              <a:rPr lang="fa-IR" dirty="0" smtClean="0"/>
              <a:t> 1970 تا 77 در دپارتمان فناوری اطلاعات به شکلی کوچک در هند معرفی شد.</a:t>
            </a:r>
            <a:endParaRPr lang="fa-IR" dirty="0"/>
          </a:p>
        </p:txBody>
      </p:sp>
    </p:spTree>
    <p:extLst>
      <p:ext uri="{BB962C8B-B14F-4D97-AF65-F5344CB8AC3E}">
        <p14:creationId xmlns:p14="http://schemas.microsoft.com/office/powerpoint/2010/main" val="103993193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Freeform 4"/>
          <p:cNvSpPr>
            <a:spLocks/>
          </p:cNvSpPr>
          <p:nvPr/>
        </p:nvSpPr>
        <p:spPr bwMode="auto">
          <a:xfrm>
            <a:off x="2005013" y="533400"/>
            <a:ext cx="8183562" cy="5640388"/>
          </a:xfrm>
          <a:custGeom>
            <a:avLst/>
            <a:gdLst>
              <a:gd name="T0" fmla="*/ 4086225 w 5155"/>
              <a:gd name="T1" fmla="*/ 0 h 3553"/>
              <a:gd name="T2" fmla="*/ 3486150 w 5155"/>
              <a:gd name="T3" fmla="*/ 742950 h 3553"/>
              <a:gd name="T4" fmla="*/ 2516187 w 5155"/>
              <a:gd name="T5" fmla="*/ 207963 h 3553"/>
              <a:gd name="T6" fmla="*/ 2376487 w 5155"/>
              <a:gd name="T7" fmla="*/ 1055688 h 3553"/>
              <a:gd name="T8" fmla="*/ 1189037 w 5155"/>
              <a:gd name="T9" fmla="*/ 819150 h 3553"/>
              <a:gd name="T10" fmla="*/ 1530350 w 5155"/>
              <a:gd name="T11" fmla="*/ 1638300 h 3553"/>
              <a:gd name="T12" fmla="*/ 301625 w 5155"/>
              <a:gd name="T13" fmla="*/ 1733550 h 3553"/>
              <a:gd name="T14" fmla="*/ 1079500 w 5155"/>
              <a:gd name="T15" fmla="*/ 2401888 h 3553"/>
              <a:gd name="T16" fmla="*/ 0 w 5155"/>
              <a:gd name="T17" fmla="*/ 2816225 h 3553"/>
              <a:gd name="T18" fmla="*/ 1079500 w 5155"/>
              <a:gd name="T19" fmla="*/ 3228975 h 3553"/>
              <a:gd name="T20" fmla="*/ 301625 w 5155"/>
              <a:gd name="T21" fmla="*/ 3897313 h 3553"/>
              <a:gd name="T22" fmla="*/ 1530350 w 5155"/>
              <a:gd name="T23" fmla="*/ 3990975 h 3553"/>
              <a:gd name="T24" fmla="*/ 1189037 w 5155"/>
              <a:gd name="T25" fmla="*/ 4810125 h 3553"/>
              <a:gd name="T26" fmla="*/ 2376487 w 5155"/>
              <a:gd name="T27" fmla="*/ 4573588 h 3553"/>
              <a:gd name="T28" fmla="*/ 2516187 w 5155"/>
              <a:gd name="T29" fmla="*/ 5422900 h 3553"/>
              <a:gd name="T30" fmla="*/ 3486150 w 5155"/>
              <a:gd name="T31" fmla="*/ 4884738 h 3553"/>
              <a:gd name="T32" fmla="*/ 4086225 w 5155"/>
              <a:gd name="T33" fmla="*/ 5638800 h 3553"/>
              <a:gd name="T34" fmla="*/ 4686300 w 5155"/>
              <a:gd name="T35" fmla="*/ 4884738 h 3553"/>
              <a:gd name="T36" fmla="*/ 5656262 w 5155"/>
              <a:gd name="T37" fmla="*/ 5422900 h 3553"/>
              <a:gd name="T38" fmla="*/ 5791200 w 5155"/>
              <a:gd name="T39" fmla="*/ 4573588 h 3553"/>
              <a:gd name="T40" fmla="*/ 6980237 w 5155"/>
              <a:gd name="T41" fmla="*/ 4810125 h 3553"/>
              <a:gd name="T42" fmla="*/ 6637337 w 5155"/>
              <a:gd name="T43" fmla="*/ 3990975 h 3553"/>
              <a:gd name="T44" fmla="*/ 7869237 w 5155"/>
              <a:gd name="T45" fmla="*/ 3897313 h 3553"/>
              <a:gd name="T46" fmla="*/ 7088187 w 5155"/>
              <a:gd name="T47" fmla="*/ 3228975 h 3553"/>
              <a:gd name="T48" fmla="*/ 8181975 w 5155"/>
              <a:gd name="T49" fmla="*/ 2816225 h 3553"/>
              <a:gd name="T50" fmla="*/ 7088187 w 5155"/>
              <a:gd name="T51" fmla="*/ 2401888 h 3553"/>
              <a:gd name="T52" fmla="*/ 7869237 w 5155"/>
              <a:gd name="T53" fmla="*/ 1733550 h 3553"/>
              <a:gd name="T54" fmla="*/ 6637337 w 5155"/>
              <a:gd name="T55" fmla="*/ 1638300 h 3553"/>
              <a:gd name="T56" fmla="*/ 6980237 w 5155"/>
              <a:gd name="T57" fmla="*/ 819150 h 3553"/>
              <a:gd name="T58" fmla="*/ 5791200 w 5155"/>
              <a:gd name="T59" fmla="*/ 1055688 h 3553"/>
              <a:gd name="T60" fmla="*/ 5656262 w 5155"/>
              <a:gd name="T61" fmla="*/ 207963 h 3553"/>
              <a:gd name="T62" fmla="*/ 4686300 w 5155"/>
              <a:gd name="T63" fmla="*/ 742950 h 3553"/>
              <a:gd name="T64" fmla="*/ 4086225 w 5155"/>
              <a:gd name="T65" fmla="*/ 0 h 35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155" h="3553">
                <a:moveTo>
                  <a:pt x="2574" y="0"/>
                </a:moveTo>
                <a:lnTo>
                  <a:pt x="2196" y="468"/>
                </a:lnTo>
                <a:lnTo>
                  <a:pt x="1585" y="131"/>
                </a:lnTo>
                <a:lnTo>
                  <a:pt x="1497" y="665"/>
                </a:lnTo>
                <a:lnTo>
                  <a:pt x="749" y="516"/>
                </a:lnTo>
                <a:lnTo>
                  <a:pt x="964" y="1032"/>
                </a:lnTo>
                <a:lnTo>
                  <a:pt x="190" y="1092"/>
                </a:lnTo>
                <a:lnTo>
                  <a:pt x="680" y="1513"/>
                </a:lnTo>
                <a:lnTo>
                  <a:pt x="0" y="1774"/>
                </a:lnTo>
                <a:lnTo>
                  <a:pt x="680" y="2034"/>
                </a:lnTo>
                <a:lnTo>
                  <a:pt x="190" y="2455"/>
                </a:lnTo>
                <a:lnTo>
                  <a:pt x="964" y="2514"/>
                </a:lnTo>
                <a:lnTo>
                  <a:pt x="749" y="3030"/>
                </a:lnTo>
                <a:lnTo>
                  <a:pt x="1497" y="2881"/>
                </a:lnTo>
                <a:lnTo>
                  <a:pt x="1585" y="3416"/>
                </a:lnTo>
                <a:lnTo>
                  <a:pt x="2196" y="3077"/>
                </a:lnTo>
                <a:lnTo>
                  <a:pt x="2574" y="3552"/>
                </a:lnTo>
                <a:lnTo>
                  <a:pt x="2952" y="3077"/>
                </a:lnTo>
                <a:lnTo>
                  <a:pt x="3563" y="3416"/>
                </a:lnTo>
                <a:lnTo>
                  <a:pt x="3648" y="2881"/>
                </a:lnTo>
                <a:lnTo>
                  <a:pt x="4397" y="3030"/>
                </a:lnTo>
                <a:lnTo>
                  <a:pt x="4181" y="2514"/>
                </a:lnTo>
                <a:lnTo>
                  <a:pt x="4957" y="2455"/>
                </a:lnTo>
                <a:lnTo>
                  <a:pt x="4465" y="2034"/>
                </a:lnTo>
                <a:lnTo>
                  <a:pt x="5154" y="1774"/>
                </a:lnTo>
                <a:lnTo>
                  <a:pt x="4465" y="1513"/>
                </a:lnTo>
                <a:lnTo>
                  <a:pt x="4957" y="1092"/>
                </a:lnTo>
                <a:lnTo>
                  <a:pt x="4181" y="1032"/>
                </a:lnTo>
                <a:lnTo>
                  <a:pt x="4397" y="516"/>
                </a:lnTo>
                <a:lnTo>
                  <a:pt x="3648" y="665"/>
                </a:lnTo>
                <a:lnTo>
                  <a:pt x="3563" y="131"/>
                </a:lnTo>
                <a:lnTo>
                  <a:pt x="2952" y="468"/>
                </a:lnTo>
                <a:lnTo>
                  <a:pt x="2574" y="0"/>
                </a:lnTo>
              </a:path>
            </a:pathLst>
          </a:custGeom>
          <a:solidFill>
            <a:srgbClr val="FFFF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sp>
        <p:nvSpPr>
          <p:cNvPr id="14339" name="Rectangle 5"/>
          <p:cNvSpPr>
            <a:spLocks noChangeArrowheads="1"/>
          </p:cNvSpPr>
          <p:nvPr/>
        </p:nvSpPr>
        <p:spPr bwMode="auto">
          <a:xfrm>
            <a:off x="5638801" y="3935413"/>
            <a:ext cx="911225" cy="1541462"/>
          </a:xfrm>
          <a:prstGeom prst="rect">
            <a:avLst/>
          </a:prstGeom>
          <a:gradFill rotWithShape="0">
            <a:gsLst>
              <a:gs pos="0">
                <a:srgbClr val="66004C"/>
              </a:gs>
              <a:gs pos="50000">
                <a:srgbClr val="CC0099"/>
              </a:gs>
              <a:gs pos="100000">
                <a:srgbClr val="66004C"/>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fa-IR" altLang="fa-IR">
              <a:solidFill>
                <a:prstClr val="black"/>
              </a:solidFill>
              <a:cs typeface="Arial" panose="020B0604020202020204" pitchFamily="34" charset="0"/>
            </a:endParaRPr>
          </a:p>
        </p:txBody>
      </p:sp>
      <p:sp>
        <p:nvSpPr>
          <p:cNvPr id="14340" name="Rectangle 6"/>
          <p:cNvSpPr>
            <a:spLocks noChangeArrowheads="1"/>
          </p:cNvSpPr>
          <p:nvPr/>
        </p:nvSpPr>
        <p:spPr bwMode="auto">
          <a:xfrm>
            <a:off x="5638801" y="1155701"/>
            <a:ext cx="911225" cy="1541463"/>
          </a:xfrm>
          <a:prstGeom prst="rect">
            <a:avLst/>
          </a:prstGeom>
          <a:gradFill rotWithShape="0">
            <a:gsLst>
              <a:gs pos="0">
                <a:srgbClr val="66004C"/>
              </a:gs>
              <a:gs pos="50000">
                <a:srgbClr val="CC0099"/>
              </a:gs>
              <a:gs pos="100000">
                <a:srgbClr val="66004C"/>
              </a:gs>
            </a:gsLst>
            <a:lin ang="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fa-IR" altLang="fa-IR">
              <a:solidFill>
                <a:prstClr val="black"/>
              </a:solidFill>
              <a:cs typeface="Arial" panose="020B0604020202020204" pitchFamily="34" charset="0"/>
            </a:endParaRPr>
          </a:p>
        </p:txBody>
      </p:sp>
      <p:sp>
        <p:nvSpPr>
          <p:cNvPr id="14341" name="Rectangle 7"/>
          <p:cNvSpPr>
            <a:spLocks noChangeArrowheads="1"/>
          </p:cNvSpPr>
          <p:nvPr/>
        </p:nvSpPr>
        <p:spPr bwMode="auto">
          <a:xfrm>
            <a:off x="4040189" y="2930526"/>
            <a:ext cx="1520825" cy="923925"/>
          </a:xfrm>
          <a:prstGeom prst="rect">
            <a:avLst/>
          </a:prstGeom>
          <a:gradFill rotWithShape="0">
            <a:gsLst>
              <a:gs pos="0">
                <a:srgbClr val="66004C"/>
              </a:gs>
              <a:gs pos="50000">
                <a:srgbClr val="CC0099"/>
              </a:gs>
              <a:gs pos="100000">
                <a:srgbClr val="66004C"/>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fa-IR" altLang="fa-IR">
              <a:solidFill>
                <a:prstClr val="black"/>
              </a:solidFill>
              <a:cs typeface="Arial" panose="020B0604020202020204" pitchFamily="34" charset="0"/>
            </a:endParaRPr>
          </a:p>
        </p:txBody>
      </p:sp>
      <p:sp>
        <p:nvSpPr>
          <p:cNvPr id="14342" name="Rectangle 8"/>
          <p:cNvSpPr>
            <a:spLocks noChangeArrowheads="1"/>
          </p:cNvSpPr>
          <p:nvPr/>
        </p:nvSpPr>
        <p:spPr bwMode="auto">
          <a:xfrm>
            <a:off x="6859589" y="2930526"/>
            <a:ext cx="1520825" cy="923925"/>
          </a:xfrm>
          <a:prstGeom prst="rect">
            <a:avLst/>
          </a:prstGeom>
          <a:gradFill rotWithShape="0">
            <a:gsLst>
              <a:gs pos="0">
                <a:srgbClr val="66004C"/>
              </a:gs>
              <a:gs pos="50000">
                <a:srgbClr val="CC0099"/>
              </a:gs>
              <a:gs pos="100000">
                <a:srgbClr val="66004C"/>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fa-IR" altLang="fa-IR">
              <a:solidFill>
                <a:prstClr val="black"/>
              </a:solidFill>
              <a:cs typeface="Arial" panose="020B0604020202020204" pitchFamily="34" charset="0"/>
            </a:endParaRPr>
          </a:p>
        </p:txBody>
      </p:sp>
      <p:sp>
        <p:nvSpPr>
          <p:cNvPr id="14343" name="Oval 9"/>
          <p:cNvSpPr>
            <a:spLocks noChangeArrowheads="1"/>
          </p:cNvSpPr>
          <p:nvPr/>
        </p:nvSpPr>
        <p:spPr bwMode="auto">
          <a:xfrm>
            <a:off x="4681538" y="2062163"/>
            <a:ext cx="2787650" cy="2552700"/>
          </a:xfrm>
          <a:prstGeom prst="ellipse">
            <a:avLst/>
          </a:prstGeom>
          <a:gradFill rotWithShape="0">
            <a:gsLst>
              <a:gs pos="0">
                <a:srgbClr val="CC0099"/>
              </a:gs>
              <a:gs pos="100000">
                <a:srgbClr val="66004C"/>
              </a:gs>
            </a:gsLst>
            <a:path path="shape">
              <a:fillToRect l="50000" t="50000" r="50000" b="50000"/>
            </a:path>
          </a:gra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fa-IR" altLang="fa-IR">
              <a:solidFill>
                <a:prstClr val="black"/>
              </a:solidFill>
              <a:cs typeface="Arial" panose="020B0604020202020204" pitchFamily="34" charset="0"/>
            </a:endParaRPr>
          </a:p>
        </p:txBody>
      </p:sp>
      <p:sp>
        <p:nvSpPr>
          <p:cNvPr id="136202" name="Rectangle 10"/>
          <p:cNvSpPr>
            <a:spLocks noChangeArrowheads="1"/>
          </p:cNvSpPr>
          <p:nvPr/>
        </p:nvSpPr>
        <p:spPr bwMode="auto">
          <a:xfrm>
            <a:off x="5016500" y="2697164"/>
            <a:ext cx="21526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fontAlgn="base" hangingPunct="0">
              <a:spcBef>
                <a:spcPct val="0"/>
              </a:spcBef>
              <a:spcAft>
                <a:spcPct val="0"/>
              </a:spcAft>
              <a:defRPr/>
            </a:pPr>
            <a:r>
              <a:rPr lang="en-US" altLang="fa-IR" sz="3600" b="1">
                <a:solidFill>
                  <a:prstClr val="white"/>
                </a:solidFill>
                <a:effectLst>
                  <a:outerShdw blurRad="38100" dist="38100" dir="2700000" algn="tl">
                    <a:srgbClr val="000000"/>
                  </a:outerShdw>
                </a:effectLst>
                <a:latin typeface="Tahoma" panose="020B0604030504040204" pitchFamily="34" charset="0"/>
                <a:cs typeface="Arial" panose="020B0604020202020204" pitchFamily="34" charset="0"/>
              </a:rPr>
              <a:t>SWOT</a:t>
            </a:r>
          </a:p>
          <a:p>
            <a:pPr algn="ctr" eaLnBrk="0" fontAlgn="base" hangingPunct="0">
              <a:spcBef>
                <a:spcPct val="0"/>
              </a:spcBef>
              <a:spcAft>
                <a:spcPct val="0"/>
              </a:spcAft>
              <a:defRPr/>
            </a:pPr>
            <a:r>
              <a:rPr lang="en-US" altLang="fa-IR" sz="3600" b="1">
                <a:solidFill>
                  <a:prstClr val="white"/>
                </a:solidFill>
                <a:effectLst>
                  <a:outerShdw blurRad="38100" dist="38100" dir="2700000" algn="tl">
                    <a:srgbClr val="000000"/>
                  </a:outerShdw>
                </a:effectLst>
                <a:latin typeface="Tahoma" panose="020B0604030504040204" pitchFamily="34" charset="0"/>
                <a:cs typeface="Arial" panose="020B0604020202020204" pitchFamily="34" charset="0"/>
              </a:rPr>
              <a:t>Analysis</a:t>
            </a:r>
          </a:p>
        </p:txBody>
      </p:sp>
      <p:sp>
        <p:nvSpPr>
          <p:cNvPr id="136203" name="Rectangle 11"/>
          <p:cNvSpPr>
            <a:spLocks noChangeArrowheads="1"/>
          </p:cNvSpPr>
          <p:nvPr/>
        </p:nvSpPr>
        <p:spPr bwMode="auto">
          <a:xfrm>
            <a:off x="7621589" y="2620964"/>
            <a:ext cx="2587625" cy="1463675"/>
          </a:xfrm>
          <a:prstGeom prst="rect">
            <a:avLst/>
          </a:prstGeom>
          <a:gradFill rotWithShape="0">
            <a:gsLst>
              <a:gs pos="0">
                <a:srgbClr val="CC0099">
                  <a:gamma/>
                  <a:shade val="49804"/>
                  <a:invGamma/>
                </a:srgbClr>
              </a:gs>
              <a:gs pos="50000">
                <a:srgbClr val="CC0099"/>
              </a:gs>
              <a:gs pos="100000">
                <a:srgbClr val="CC0099">
                  <a:gamma/>
                  <a:shade val="49804"/>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fontAlgn="base" hangingPunct="0">
              <a:spcBef>
                <a:spcPct val="0"/>
              </a:spcBef>
              <a:spcAft>
                <a:spcPct val="0"/>
              </a:spcAft>
              <a:defRPr/>
            </a:pPr>
            <a:r>
              <a:rPr lang="en-US" altLang="fa-IR" sz="2800" b="1">
                <a:solidFill>
                  <a:prstClr val="white"/>
                </a:solidFill>
                <a:effectLst>
                  <a:outerShdw blurRad="38100" dist="38100" dir="2700000" algn="tl">
                    <a:srgbClr val="000000"/>
                  </a:outerShdw>
                </a:effectLst>
                <a:latin typeface="Arial" panose="020B0604020202020204" pitchFamily="34" charset="0"/>
                <a:cs typeface="Arial" panose="020B0604020202020204" pitchFamily="34" charset="0"/>
              </a:rPr>
              <a:t>Threats</a:t>
            </a:r>
          </a:p>
        </p:txBody>
      </p:sp>
      <p:sp>
        <p:nvSpPr>
          <p:cNvPr id="136204" name="Rectangle 12"/>
          <p:cNvSpPr>
            <a:spLocks noChangeArrowheads="1"/>
          </p:cNvSpPr>
          <p:nvPr/>
        </p:nvSpPr>
        <p:spPr bwMode="auto">
          <a:xfrm>
            <a:off x="1982789" y="2620964"/>
            <a:ext cx="2587625" cy="1463675"/>
          </a:xfrm>
          <a:prstGeom prst="rect">
            <a:avLst/>
          </a:prstGeom>
          <a:gradFill rotWithShape="0">
            <a:gsLst>
              <a:gs pos="0">
                <a:srgbClr val="CC0099">
                  <a:gamma/>
                  <a:shade val="49804"/>
                  <a:invGamma/>
                </a:srgbClr>
              </a:gs>
              <a:gs pos="50000">
                <a:srgbClr val="CC0099"/>
              </a:gs>
              <a:gs pos="100000">
                <a:srgbClr val="CC0099">
                  <a:gamma/>
                  <a:shade val="49804"/>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fontAlgn="base" hangingPunct="0">
              <a:spcBef>
                <a:spcPct val="0"/>
              </a:spcBef>
              <a:spcAft>
                <a:spcPct val="0"/>
              </a:spcAft>
              <a:defRPr/>
            </a:pPr>
            <a:r>
              <a:rPr lang="en-US" altLang="fa-IR" sz="2800" b="1">
                <a:solidFill>
                  <a:prstClr val="white"/>
                </a:solidFill>
                <a:effectLst>
                  <a:outerShdw blurRad="38100" dist="38100" dir="2700000" algn="tl">
                    <a:srgbClr val="000000"/>
                  </a:outerShdw>
                </a:effectLst>
                <a:latin typeface="Arial" panose="020B0604020202020204" pitchFamily="34" charset="0"/>
                <a:cs typeface="Arial" panose="020B0604020202020204" pitchFamily="34" charset="0"/>
              </a:rPr>
              <a:t>Opportunities</a:t>
            </a:r>
          </a:p>
        </p:txBody>
      </p:sp>
      <p:sp>
        <p:nvSpPr>
          <p:cNvPr id="136205" name="Rectangle 13"/>
          <p:cNvSpPr>
            <a:spLocks noChangeArrowheads="1"/>
          </p:cNvSpPr>
          <p:nvPr/>
        </p:nvSpPr>
        <p:spPr bwMode="auto">
          <a:xfrm>
            <a:off x="4802189" y="4725989"/>
            <a:ext cx="2587625" cy="1463675"/>
          </a:xfrm>
          <a:prstGeom prst="rect">
            <a:avLst/>
          </a:prstGeom>
          <a:gradFill rotWithShape="0">
            <a:gsLst>
              <a:gs pos="0">
                <a:srgbClr val="CC0099">
                  <a:gamma/>
                  <a:shade val="49804"/>
                  <a:invGamma/>
                </a:srgbClr>
              </a:gs>
              <a:gs pos="50000">
                <a:srgbClr val="CC0099"/>
              </a:gs>
              <a:gs pos="100000">
                <a:srgbClr val="CC0099">
                  <a:gamma/>
                  <a:shade val="49804"/>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fontAlgn="base" hangingPunct="0">
              <a:spcBef>
                <a:spcPct val="0"/>
              </a:spcBef>
              <a:spcAft>
                <a:spcPct val="0"/>
              </a:spcAft>
              <a:defRPr/>
            </a:pPr>
            <a:r>
              <a:rPr lang="en-US" altLang="fa-IR" sz="2800" b="1">
                <a:solidFill>
                  <a:prstClr val="white"/>
                </a:solidFill>
                <a:effectLst>
                  <a:outerShdw blurRad="38100" dist="38100" dir="2700000" algn="tl">
                    <a:srgbClr val="000000"/>
                  </a:outerShdw>
                </a:effectLst>
                <a:latin typeface="Arial" panose="020B0604020202020204" pitchFamily="34" charset="0"/>
                <a:cs typeface="Arial" panose="020B0604020202020204" pitchFamily="34" charset="0"/>
              </a:rPr>
              <a:t>Weaknesses</a:t>
            </a:r>
          </a:p>
        </p:txBody>
      </p:sp>
      <p:sp>
        <p:nvSpPr>
          <p:cNvPr id="136206" name="Rectangle 14"/>
          <p:cNvSpPr>
            <a:spLocks noChangeArrowheads="1"/>
          </p:cNvSpPr>
          <p:nvPr/>
        </p:nvSpPr>
        <p:spPr bwMode="auto">
          <a:xfrm>
            <a:off x="4802189" y="458789"/>
            <a:ext cx="2587625" cy="1463675"/>
          </a:xfrm>
          <a:prstGeom prst="rect">
            <a:avLst/>
          </a:prstGeom>
          <a:gradFill rotWithShape="0">
            <a:gsLst>
              <a:gs pos="0">
                <a:srgbClr val="CC0099">
                  <a:gamma/>
                  <a:shade val="49804"/>
                  <a:invGamma/>
                </a:srgbClr>
              </a:gs>
              <a:gs pos="50000">
                <a:srgbClr val="CC0099"/>
              </a:gs>
              <a:gs pos="100000">
                <a:srgbClr val="CC0099">
                  <a:gamma/>
                  <a:shade val="49804"/>
                  <a:invGamma/>
                </a:srgbClr>
              </a:gs>
            </a:gsLst>
            <a:lin ang="5400000" scaled="1"/>
          </a:gra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fontAlgn="base" hangingPunct="0">
              <a:spcBef>
                <a:spcPct val="0"/>
              </a:spcBef>
              <a:spcAft>
                <a:spcPct val="0"/>
              </a:spcAft>
              <a:defRPr/>
            </a:pPr>
            <a:r>
              <a:rPr lang="en-US" altLang="fa-IR" sz="2800" b="1">
                <a:solidFill>
                  <a:prstClr val="white"/>
                </a:solidFill>
                <a:effectLst>
                  <a:outerShdw blurRad="38100" dist="38100" dir="2700000" algn="tl">
                    <a:srgbClr val="000000"/>
                  </a:outerShdw>
                </a:effectLst>
                <a:latin typeface="Arial" panose="020B0604020202020204" pitchFamily="34" charset="0"/>
                <a:cs typeface="Arial" panose="020B0604020202020204" pitchFamily="34" charset="0"/>
              </a:rPr>
              <a:t>Strengths</a:t>
            </a:r>
          </a:p>
        </p:txBody>
      </p:sp>
    </p:spTree>
    <p:extLst>
      <p:ext uri="{BB962C8B-B14F-4D97-AF65-F5344CB8AC3E}">
        <p14:creationId xmlns:p14="http://schemas.microsoft.com/office/powerpoint/2010/main" val="166951836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4"/>
          <p:cNvSpPr>
            <a:spLocks noChangeArrowheads="1"/>
          </p:cNvSpPr>
          <p:nvPr/>
        </p:nvSpPr>
        <p:spPr bwMode="auto">
          <a:xfrm>
            <a:off x="2590801" y="1"/>
            <a:ext cx="7789863" cy="141287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fontAlgn="base">
              <a:spcBef>
                <a:spcPct val="0"/>
              </a:spcBef>
              <a:spcAft>
                <a:spcPct val="0"/>
              </a:spcAft>
              <a:defRPr/>
            </a:pPr>
            <a:r>
              <a:rPr lang="en-US" altLang="fa-IR" dirty="0">
                <a:solidFill>
                  <a:srgbClr val="44546A"/>
                </a:solidFill>
                <a:cs typeface="Arial" panose="020B0604020202020204" pitchFamily="34" charset="0"/>
              </a:rPr>
              <a:t>Identifying Opportunities</a:t>
            </a:r>
          </a:p>
          <a:p>
            <a:pPr fontAlgn="base">
              <a:spcBef>
                <a:spcPct val="0"/>
              </a:spcBef>
              <a:spcAft>
                <a:spcPct val="0"/>
              </a:spcAft>
              <a:defRPr/>
            </a:pPr>
            <a:r>
              <a:rPr lang="fa-IR" altLang="fa-IR" dirty="0">
                <a:solidFill>
                  <a:srgbClr val="44546A"/>
                </a:solidFill>
                <a:cs typeface="Arial" panose="020B0604020202020204" pitchFamily="34" charset="0"/>
              </a:rPr>
              <a:t>شناسائی فرصتها</a:t>
            </a:r>
            <a:endParaRPr lang="en-US" altLang="fa-IR" dirty="0">
              <a:solidFill>
                <a:srgbClr val="44546A"/>
              </a:solidFill>
              <a:cs typeface="Arial" panose="020B0604020202020204" pitchFamily="34" charset="0"/>
            </a:endParaRPr>
          </a:p>
        </p:txBody>
      </p:sp>
      <p:sp>
        <p:nvSpPr>
          <p:cNvPr id="15363" name="Rectangle 5"/>
          <p:cNvSpPr>
            <a:spLocks noChangeArrowheads="1"/>
          </p:cNvSpPr>
          <p:nvPr/>
        </p:nvSpPr>
        <p:spPr bwMode="auto">
          <a:xfrm>
            <a:off x="2209801" y="1371601"/>
            <a:ext cx="8226425" cy="4797425"/>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fa-IR" altLang="fa-IR">
              <a:solidFill>
                <a:prstClr val="black"/>
              </a:solidFill>
              <a:cs typeface="Arial" panose="020B0604020202020204" pitchFamily="34" charset="0"/>
            </a:endParaRPr>
          </a:p>
        </p:txBody>
      </p:sp>
      <p:sp>
        <p:nvSpPr>
          <p:cNvPr id="15364" name="Oval 6"/>
          <p:cNvSpPr>
            <a:spLocks noChangeArrowheads="1"/>
          </p:cNvSpPr>
          <p:nvPr/>
        </p:nvSpPr>
        <p:spPr bwMode="auto">
          <a:xfrm>
            <a:off x="2479676" y="1676400"/>
            <a:ext cx="3859213" cy="3708400"/>
          </a:xfrm>
          <a:prstGeom prst="ellipse">
            <a:avLst/>
          </a:prstGeom>
          <a:solidFill>
            <a:srgbClr val="FFCC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fa-IR" altLang="fa-IR">
              <a:solidFill>
                <a:prstClr val="black"/>
              </a:solidFill>
              <a:cs typeface="Arial" panose="020B0604020202020204" pitchFamily="34" charset="0"/>
            </a:endParaRPr>
          </a:p>
        </p:txBody>
      </p:sp>
      <p:sp>
        <p:nvSpPr>
          <p:cNvPr id="15365" name="Oval 7"/>
          <p:cNvSpPr>
            <a:spLocks noChangeArrowheads="1"/>
          </p:cNvSpPr>
          <p:nvPr/>
        </p:nvSpPr>
        <p:spPr bwMode="auto">
          <a:xfrm>
            <a:off x="5697539" y="1724025"/>
            <a:ext cx="3862387" cy="3708400"/>
          </a:xfrm>
          <a:prstGeom prst="ellipse">
            <a:avLst/>
          </a:prstGeom>
          <a:solidFill>
            <a:srgbClr val="3366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fa-IR" altLang="fa-IR">
              <a:solidFill>
                <a:prstClr val="black"/>
              </a:solidFill>
              <a:cs typeface="Arial" panose="020B0604020202020204" pitchFamily="34" charset="0"/>
            </a:endParaRPr>
          </a:p>
        </p:txBody>
      </p:sp>
      <p:grpSp>
        <p:nvGrpSpPr>
          <p:cNvPr id="15366" name="Group 8"/>
          <p:cNvGrpSpPr>
            <a:grpSpLocks/>
          </p:cNvGrpSpPr>
          <p:nvPr/>
        </p:nvGrpSpPr>
        <p:grpSpPr bwMode="auto">
          <a:xfrm>
            <a:off x="5638801" y="2514600"/>
            <a:ext cx="754063" cy="2084388"/>
            <a:chOff x="2592" y="1584"/>
            <a:chExt cx="475" cy="1313"/>
          </a:xfrm>
        </p:grpSpPr>
        <p:sp>
          <p:nvSpPr>
            <p:cNvPr id="15372" name="Freeform 9"/>
            <p:cNvSpPr>
              <a:spLocks/>
            </p:cNvSpPr>
            <p:nvPr/>
          </p:nvSpPr>
          <p:spPr bwMode="auto">
            <a:xfrm>
              <a:off x="2592" y="1584"/>
              <a:ext cx="474" cy="592"/>
            </a:xfrm>
            <a:custGeom>
              <a:avLst/>
              <a:gdLst>
                <a:gd name="T0" fmla="*/ 240 w 474"/>
                <a:gd name="T1" fmla="*/ 0 h 592"/>
                <a:gd name="T2" fmla="*/ 227 w 474"/>
                <a:gd name="T3" fmla="*/ 13 h 592"/>
                <a:gd name="T4" fmla="*/ 212 w 474"/>
                <a:gd name="T5" fmla="*/ 29 h 592"/>
                <a:gd name="T6" fmla="*/ 195 w 474"/>
                <a:gd name="T7" fmla="*/ 47 h 592"/>
                <a:gd name="T8" fmla="*/ 181 w 474"/>
                <a:gd name="T9" fmla="*/ 63 h 592"/>
                <a:gd name="T10" fmla="*/ 166 w 474"/>
                <a:gd name="T11" fmla="*/ 82 h 592"/>
                <a:gd name="T12" fmla="*/ 155 w 474"/>
                <a:gd name="T13" fmla="*/ 98 h 592"/>
                <a:gd name="T14" fmla="*/ 141 w 474"/>
                <a:gd name="T15" fmla="*/ 119 h 592"/>
                <a:gd name="T16" fmla="*/ 128 w 474"/>
                <a:gd name="T17" fmla="*/ 137 h 592"/>
                <a:gd name="T18" fmla="*/ 113 w 474"/>
                <a:gd name="T19" fmla="*/ 163 h 592"/>
                <a:gd name="T20" fmla="*/ 99 w 474"/>
                <a:gd name="T21" fmla="*/ 189 h 592"/>
                <a:gd name="T22" fmla="*/ 87 w 474"/>
                <a:gd name="T23" fmla="*/ 210 h 592"/>
                <a:gd name="T24" fmla="*/ 73 w 474"/>
                <a:gd name="T25" fmla="*/ 240 h 592"/>
                <a:gd name="T26" fmla="*/ 61 w 474"/>
                <a:gd name="T27" fmla="*/ 265 h 592"/>
                <a:gd name="T28" fmla="*/ 51 w 474"/>
                <a:gd name="T29" fmla="*/ 291 h 592"/>
                <a:gd name="T30" fmla="*/ 41 w 474"/>
                <a:gd name="T31" fmla="*/ 320 h 592"/>
                <a:gd name="T32" fmla="*/ 32 w 474"/>
                <a:gd name="T33" fmla="*/ 348 h 592"/>
                <a:gd name="T34" fmla="*/ 22 w 474"/>
                <a:gd name="T35" fmla="*/ 383 h 592"/>
                <a:gd name="T36" fmla="*/ 14 w 474"/>
                <a:gd name="T37" fmla="*/ 417 h 592"/>
                <a:gd name="T38" fmla="*/ 8 w 474"/>
                <a:gd name="T39" fmla="*/ 450 h 592"/>
                <a:gd name="T40" fmla="*/ 4 w 474"/>
                <a:gd name="T41" fmla="*/ 477 h 592"/>
                <a:gd name="T42" fmla="*/ 0 w 474"/>
                <a:gd name="T43" fmla="*/ 500 h 592"/>
                <a:gd name="T44" fmla="*/ 17 w 474"/>
                <a:gd name="T45" fmla="*/ 516 h 592"/>
                <a:gd name="T46" fmla="*/ 37 w 474"/>
                <a:gd name="T47" fmla="*/ 528 h 592"/>
                <a:gd name="T48" fmla="*/ 60 w 474"/>
                <a:gd name="T49" fmla="*/ 542 h 592"/>
                <a:gd name="T50" fmla="*/ 86 w 474"/>
                <a:gd name="T51" fmla="*/ 554 h 592"/>
                <a:gd name="T52" fmla="*/ 116 w 474"/>
                <a:gd name="T53" fmla="*/ 568 h 592"/>
                <a:gd name="T54" fmla="*/ 144 w 474"/>
                <a:gd name="T55" fmla="*/ 577 h 592"/>
                <a:gd name="T56" fmla="*/ 167 w 474"/>
                <a:gd name="T57" fmla="*/ 583 h 592"/>
                <a:gd name="T58" fmla="*/ 191 w 474"/>
                <a:gd name="T59" fmla="*/ 588 h 592"/>
                <a:gd name="T60" fmla="*/ 215 w 474"/>
                <a:gd name="T61" fmla="*/ 590 h 592"/>
                <a:gd name="T62" fmla="*/ 236 w 474"/>
                <a:gd name="T63" fmla="*/ 591 h 592"/>
                <a:gd name="T64" fmla="*/ 264 w 474"/>
                <a:gd name="T65" fmla="*/ 590 h 592"/>
                <a:gd name="T66" fmla="*/ 292 w 474"/>
                <a:gd name="T67" fmla="*/ 584 h 592"/>
                <a:gd name="T68" fmla="*/ 323 w 474"/>
                <a:gd name="T69" fmla="*/ 578 h 592"/>
                <a:gd name="T70" fmla="*/ 349 w 474"/>
                <a:gd name="T71" fmla="*/ 570 h 592"/>
                <a:gd name="T72" fmla="*/ 371 w 474"/>
                <a:gd name="T73" fmla="*/ 562 h 592"/>
                <a:gd name="T74" fmla="*/ 394 w 474"/>
                <a:gd name="T75" fmla="*/ 551 h 592"/>
                <a:gd name="T76" fmla="*/ 411 w 474"/>
                <a:gd name="T77" fmla="*/ 541 h 592"/>
                <a:gd name="T78" fmla="*/ 429 w 474"/>
                <a:gd name="T79" fmla="*/ 530 h 592"/>
                <a:gd name="T80" fmla="*/ 446 w 474"/>
                <a:gd name="T81" fmla="*/ 520 h 592"/>
                <a:gd name="T82" fmla="*/ 464 w 474"/>
                <a:gd name="T83" fmla="*/ 506 h 592"/>
                <a:gd name="T84" fmla="*/ 473 w 474"/>
                <a:gd name="T85" fmla="*/ 498 h 592"/>
                <a:gd name="T86" fmla="*/ 470 w 474"/>
                <a:gd name="T87" fmla="*/ 470 h 592"/>
                <a:gd name="T88" fmla="*/ 465 w 474"/>
                <a:gd name="T89" fmla="*/ 441 h 592"/>
                <a:gd name="T90" fmla="*/ 459 w 474"/>
                <a:gd name="T91" fmla="*/ 412 h 592"/>
                <a:gd name="T92" fmla="*/ 449 w 474"/>
                <a:gd name="T93" fmla="*/ 373 h 592"/>
                <a:gd name="T94" fmla="*/ 436 w 474"/>
                <a:gd name="T95" fmla="*/ 333 h 592"/>
                <a:gd name="T96" fmla="*/ 421 w 474"/>
                <a:gd name="T97" fmla="*/ 289 h 592"/>
                <a:gd name="T98" fmla="*/ 408 w 474"/>
                <a:gd name="T99" fmla="*/ 258 h 592"/>
                <a:gd name="T100" fmla="*/ 394 w 474"/>
                <a:gd name="T101" fmla="*/ 225 h 592"/>
                <a:gd name="T102" fmla="*/ 383 w 474"/>
                <a:gd name="T103" fmla="*/ 200 h 592"/>
                <a:gd name="T104" fmla="*/ 366 w 474"/>
                <a:gd name="T105" fmla="*/ 167 h 592"/>
                <a:gd name="T106" fmla="*/ 352 w 474"/>
                <a:gd name="T107" fmla="*/ 142 h 592"/>
                <a:gd name="T108" fmla="*/ 337 w 474"/>
                <a:gd name="T109" fmla="*/ 119 h 592"/>
                <a:gd name="T110" fmla="*/ 317 w 474"/>
                <a:gd name="T111" fmla="*/ 89 h 592"/>
                <a:gd name="T112" fmla="*/ 302 w 474"/>
                <a:gd name="T113" fmla="*/ 70 h 592"/>
                <a:gd name="T114" fmla="*/ 285 w 474"/>
                <a:gd name="T115" fmla="*/ 48 h 592"/>
                <a:gd name="T116" fmla="*/ 263 w 474"/>
                <a:gd name="T117" fmla="*/ 23 h 592"/>
                <a:gd name="T118" fmla="*/ 240 w 474"/>
                <a:gd name="T119" fmla="*/ 0 h 592"/>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74" h="592">
                  <a:moveTo>
                    <a:pt x="240" y="0"/>
                  </a:moveTo>
                  <a:lnTo>
                    <a:pt x="227" y="13"/>
                  </a:lnTo>
                  <a:lnTo>
                    <a:pt x="212" y="29"/>
                  </a:lnTo>
                  <a:lnTo>
                    <a:pt x="195" y="47"/>
                  </a:lnTo>
                  <a:lnTo>
                    <a:pt x="181" y="63"/>
                  </a:lnTo>
                  <a:lnTo>
                    <a:pt x="166" y="82"/>
                  </a:lnTo>
                  <a:lnTo>
                    <a:pt x="155" y="98"/>
                  </a:lnTo>
                  <a:lnTo>
                    <a:pt x="141" y="119"/>
                  </a:lnTo>
                  <a:lnTo>
                    <a:pt x="128" y="137"/>
                  </a:lnTo>
                  <a:lnTo>
                    <a:pt x="113" y="163"/>
                  </a:lnTo>
                  <a:lnTo>
                    <a:pt x="99" y="189"/>
                  </a:lnTo>
                  <a:lnTo>
                    <a:pt x="87" y="210"/>
                  </a:lnTo>
                  <a:lnTo>
                    <a:pt x="73" y="240"/>
                  </a:lnTo>
                  <a:lnTo>
                    <a:pt x="61" y="265"/>
                  </a:lnTo>
                  <a:lnTo>
                    <a:pt x="51" y="291"/>
                  </a:lnTo>
                  <a:lnTo>
                    <a:pt x="41" y="320"/>
                  </a:lnTo>
                  <a:lnTo>
                    <a:pt x="32" y="348"/>
                  </a:lnTo>
                  <a:lnTo>
                    <a:pt x="22" y="383"/>
                  </a:lnTo>
                  <a:lnTo>
                    <a:pt x="14" y="417"/>
                  </a:lnTo>
                  <a:lnTo>
                    <a:pt x="8" y="450"/>
                  </a:lnTo>
                  <a:lnTo>
                    <a:pt x="4" y="477"/>
                  </a:lnTo>
                  <a:lnTo>
                    <a:pt x="0" y="500"/>
                  </a:lnTo>
                  <a:lnTo>
                    <a:pt x="17" y="516"/>
                  </a:lnTo>
                  <a:lnTo>
                    <a:pt x="37" y="528"/>
                  </a:lnTo>
                  <a:lnTo>
                    <a:pt x="60" y="542"/>
                  </a:lnTo>
                  <a:lnTo>
                    <a:pt x="86" y="554"/>
                  </a:lnTo>
                  <a:lnTo>
                    <a:pt x="116" y="568"/>
                  </a:lnTo>
                  <a:lnTo>
                    <a:pt x="144" y="577"/>
                  </a:lnTo>
                  <a:lnTo>
                    <a:pt x="167" y="583"/>
                  </a:lnTo>
                  <a:lnTo>
                    <a:pt x="191" y="588"/>
                  </a:lnTo>
                  <a:lnTo>
                    <a:pt x="215" y="590"/>
                  </a:lnTo>
                  <a:lnTo>
                    <a:pt x="236" y="591"/>
                  </a:lnTo>
                  <a:lnTo>
                    <a:pt x="264" y="590"/>
                  </a:lnTo>
                  <a:lnTo>
                    <a:pt x="292" y="584"/>
                  </a:lnTo>
                  <a:lnTo>
                    <a:pt x="323" y="578"/>
                  </a:lnTo>
                  <a:lnTo>
                    <a:pt x="349" y="570"/>
                  </a:lnTo>
                  <a:lnTo>
                    <a:pt x="371" y="562"/>
                  </a:lnTo>
                  <a:lnTo>
                    <a:pt x="394" y="551"/>
                  </a:lnTo>
                  <a:lnTo>
                    <a:pt x="411" y="541"/>
                  </a:lnTo>
                  <a:lnTo>
                    <a:pt x="429" y="530"/>
                  </a:lnTo>
                  <a:lnTo>
                    <a:pt x="446" y="520"/>
                  </a:lnTo>
                  <a:lnTo>
                    <a:pt x="464" y="506"/>
                  </a:lnTo>
                  <a:lnTo>
                    <a:pt x="473" y="498"/>
                  </a:lnTo>
                  <a:lnTo>
                    <a:pt x="470" y="470"/>
                  </a:lnTo>
                  <a:lnTo>
                    <a:pt x="465" y="441"/>
                  </a:lnTo>
                  <a:lnTo>
                    <a:pt x="459" y="412"/>
                  </a:lnTo>
                  <a:lnTo>
                    <a:pt x="449" y="373"/>
                  </a:lnTo>
                  <a:lnTo>
                    <a:pt x="436" y="333"/>
                  </a:lnTo>
                  <a:lnTo>
                    <a:pt x="421" y="289"/>
                  </a:lnTo>
                  <a:lnTo>
                    <a:pt x="408" y="258"/>
                  </a:lnTo>
                  <a:lnTo>
                    <a:pt x="394" y="225"/>
                  </a:lnTo>
                  <a:lnTo>
                    <a:pt x="383" y="200"/>
                  </a:lnTo>
                  <a:lnTo>
                    <a:pt x="366" y="167"/>
                  </a:lnTo>
                  <a:lnTo>
                    <a:pt x="352" y="142"/>
                  </a:lnTo>
                  <a:lnTo>
                    <a:pt x="337" y="119"/>
                  </a:lnTo>
                  <a:lnTo>
                    <a:pt x="317" y="89"/>
                  </a:lnTo>
                  <a:lnTo>
                    <a:pt x="302" y="70"/>
                  </a:lnTo>
                  <a:lnTo>
                    <a:pt x="285" y="48"/>
                  </a:lnTo>
                  <a:lnTo>
                    <a:pt x="263" y="23"/>
                  </a:lnTo>
                  <a:lnTo>
                    <a:pt x="240" y="0"/>
                  </a:lnTo>
                </a:path>
              </a:pathLst>
            </a:custGeom>
            <a:solidFill>
              <a:srgbClr val="8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sp>
          <p:nvSpPr>
            <p:cNvPr id="15373" name="Freeform 10"/>
            <p:cNvSpPr>
              <a:spLocks/>
            </p:cNvSpPr>
            <p:nvPr/>
          </p:nvSpPr>
          <p:spPr bwMode="auto">
            <a:xfrm>
              <a:off x="2592" y="2065"/>
              <a:ext cx="475" cy="832"/>
            </a:xfrm>
            <a:custGeom>
              <a:avLst/>
              <a:gdLst>
                <a:gd name="T0" fmla="*/ 24 w 475"/>
                <a:gd name="T1" fmla="*/ 15 h 832"/>
                <a:gd name="T2" fmla="*/ 51 w 475"/>
                <a:gd name="T3" fmla="*/ 33 h 832"/>
                <a:gd name="T4" fmla="*/ 89 w 475"/>
                <a:gd name="T5" fmla="*/ 54 h 832"/>
                <a:gd name="T6" fmla="*/ 128 w 475"/>
                <a:gd name="T7" fmla="*/ 70 h 832"/>
                <a:gd name="T8" fmla="*/ 170 w 475"/>
                <a:gd name="T9" fmla="*/ 83 h 832"/>
                <a:gd name="T10" fmla="*/ 220 w 475"/>
                <a:gd name="T11" fmla="*/ 91 h 832"/>
                <a:gd name="T12" fmla="*/ 270 w 475"/>
                <a:gd name="T13" fmla="*/ 91 h 832"/>
                <a:gd name="T14" fmla="*/ 324 w 475"/>
                <a:gd name="T15" fmla="*/ 79 h 832"/>
                <a:gd name="T16" fmla="*/ 362 w 475"/>
                <a:gd name="T17" fmla="*/ 65 h 832"/>
                <a:gd name="T18" fmla="*/ 394 w 475"/>
                <a:gd name="T19" fmla="*/ 48 h 832"/>
                <a:gd name="T20" fmla="*/ 428 w 475"/>
                <a:gd name="T21" fmla="*/ 26 h 832"/>
                <a:gd name="T22" fmla="*/ 454 w 475"/>
                <a:gd name="T23" fmla="*/ 9 h 832"/>
                <a:gd name="T24" fmla="*/ 466 w 475"/>
                <a:gd name="T25" fmla="*/ 23 h 832"/>
                <a:gd name="T26" fmla="*/ 469 w 475"/>
                <a:gd name="T27" fmla="*/ 65 h 832"/>
                <a:gd name="T28" fmla="*/ 473 w 475"/>
                <a:gd name="T29" fmla="*/ 128 h 832"/>
                <a:gd name="T30" fmla="*/ 474 w 475"/>
                <a:gd name="T31" fmla="*/ 175 h 832"/>
                <a:gd name="T32" fmla="*/ 471 w 475"/>
                <a:gd name="T33" fmla="*/ 236 h 832"/>
                <a:gd name="T34" fmla="*/ 465 w 475"/>
                <a:gd name="T35" fmla="*/ 302 h 832"/>
                <a:gd name="T36" fmla="*/ 455 w 475"/>
                <a:gd name="T37" fmla="*/ 376 h 832"/>
                <a:gd name="T38" fmla="*/ 441 w 475"/>
                <a:gd name="T39" fmla="*/ 442 h 832"/>
                <a:gd name="T40" fmla="*/ 423 w 475"/>
                <a:gd name="T41" fmla="*/ 505 h 832"/>
                <a:gd name="T42" fmla="*/ 403 w 475"/>
                <a:gd name="T43" fmla="*/ 563 h 832"/>
                <a:gd name="T44" fmla="*/ 378 w 475"/>
                <a:gd name="T45" fmla="*/ 623 h 832"/>
                <a:gd name="T46" fmla="*/ 346 w 475"/>
                <a:gd name="T47" fmla="*/ 684 h 832"/>
                <a:gd name="T48" fmla="*/ 311 w 475"/>
                <a:gd name="T49" fmla="*/ 739 h 832"/>
                <a:gd name="T50" fmla="*/ 277 w 475"/>
                <a:gd name="T51" fmla="*/ 783 h 832"/>
                <a:gd name="T52" fmla="*/ 246 w 475"/>
                <a:gd name="T53" fmla="*/ 816 h 832"/>
                <a:gd name="T54" fmla="*/ 220 w 475"/>
                <a:gd name="T55" fmla="*/ 817 h 832"/>
                <a:gd name="T56" fmla="*/ 190 w 475"/>
                <a:gd name="T57" fmla="*/ 784 h 832"/>
                <a:gd name="T58" fmla="*/ 162 w 475"/>
                <a:gd name="T59" fmla="*/ 748 h 832"/>
                <a:gd name="T60" fmla="*/ 133 w 475"/>
                <a:gd name="T61" fmla="*/ 704 h 832"/>
                <a:gd name="T62" fmla="*/ 99 w 475"/>
                <a:gd name="T63" fmla="*/ 637 h 832"/>
                <a:gd name="T64" fmla="*/ 73 w 475"/>
                <a:gd name="T65" fmla="*/ 581 h 832"/>
                <a:gd name="T66" fmla="*/ 51 w 475"/>
                <a:gd name="T67" fmla="*/ 519 h 832"/>
                <a:gd name="T68" fmla="*/ 33 w 475"/>
                <a:gd name="T69" fmla="*/ 452 h 832"/>
                <a:gd name="T70" fmla="*/ 18 w 475"/>
                <a:gd name="T71" fmla="*/ 382 h 832"/>
                <a:gd name="T72" fmla="*/ 7 w 475"/>
                <a:gd name="T73" fmla="*/ 313 h 832"/>
                <a:gd name="T74" fmla="*/ 1 w 475"/>
                <a:gd name="T75" fmla="*/ 236 h 832"/>
                <a:gd name="T76" fmla="*/ 0 w 475"/>
                <a:gd name="T77" fmla="*/ 160 h 832"/>
                <a:gd name="T78" fmla="*/ 2 w 475"/>
                <a:gd name="T79" fmla="*/ 84 h 832"/>
                <a:gd name="T80" fmla="*/ 8 w 475"/>
                <a:gd name="T81" fmla="*/ 22 h 83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475" h="832">
                  <a:moveTo>
                    <a:pt x="11" y="1"/>
                  </a:moveTo>
                  <a:lnTo>
                    <a:pt x="24" y="15"/>
                  </a:lnTo>
                  <a:lnTo>
                    <a:pt x="38" y="25"/>
                  </a:lnTo>
                  <a:lnTo>
                    <a:pt x="51" y="33"/>
                  </a:lnTo>
                  <a:lnTo>
                    <a:pt x="72" y="46"/>
                  </a:lnTo>
                  <a:lnTo>
                    <a:pt x="89" y="54"/>
                  </a:lnTo>
                  <a:lnTo>
                    <a:pt x="108" y="63"/>
                  </a:lnTo>
                  <a:lnTo>
                    <a:pt x="128" y="70"/>
                  </a:lnTo>
                  <a:lnTo>
                    <a:pt x="149" y="78"/>
                  </a:lnTo>
                  <a:lnTo>
                    <a:pt x="170" y="83"/>
                  </a:lnTo>
                  <a:lnTo>
                    <a:pt x="196" y="88"/>
                  </a:lnTo>
                  <a:lnTo>
                    <a:pt x="220" y="91"/>
                  </a:lnTo>
                  <a:lnTo>
                    <a:pt x="243" y="91"/>
                  </a:lnTo>
                  <a:lnTo>
                    <a:pt x="270" y="91"/>
                  </a:lnTo>
                  <a:lnTo>
                    <a:pt x="301" y="83"/>
                  </a:lnTo>
                  <a:lnTo>
                    <a:pt x="324" y="79"/>
                  </a:lnTo>
                  <a:lnTo>
                    <a:pt x="341" y="73"/>
                  </a:lnTo>
                  <a:lnTo>
                    <a:pt x="362" y="65"/>
                  </a:lnTo>
                  <a:lnTo>
                    <a:pt x="378" y="57"/>
                  </a:lnTo>
                  <a:lnTo>
                    <a:pt x="394" y="48"/>
                  </a:lnTo>
                  <a:lnTo>
                    <a:pt x="414" y="35"/>
                  </a:lnTo>
                  <a:lnTo>
                    <a:pt x="428" y="26"/>
                  </a:lnTo>
                  <a:lnTo>
                    <a:pt x="442" y="16"/>
                  </a:lnTo>
                  <a:lnTo>
                    <a:pt x="454" y="9"/>
                  </a:lnTo>
                  <a:lnTo>
                    <a:pt x="462" y="0"/>
                  </a:lnTo>
                  <a:lnTo>
                    <a:pt x="466" y="23"/>
                  </a:lnTo>
                  <a:lnTo>
                    <a:pt x="468" y="46"/>
                  </a:lnTo>
                  <a:lnTo>
                    <a:pt x="469" y="65"/>
                  </a:lnTo>
                  <a:lnTo>
                    <a:pt x="472" y="102"/>
                  </a:lnTo>
                  <a:lnTo>
                    <a:pt x="473" y="128"/>
                  </a:lnTo>
                  <a:lnTo>
                    <a:pt x="474" y="153"/>
                  </a:lnTo>
                  <a:lnTo>
                    <a:pt x="474" y="175"/>
                  </a:lnTo>
                  <a:lnTo>
                    <a:pt x="472" y="210"/>
                  </a:lnTo>
                  <a:lnTo>
                    <a:pt x="471" y="236"/>
                  </a:lnTo>
                  <a:lnTo>
                    <a:pt x="469" y="267"/>
                  </a:lnTo>
                  <a:lnTo>
                    <a:pt x="465" y="302"/>
                  </a:lnTo>
                  <a:lnTo>
                    <a:pt x="462" y="332"/>
                  </a:lnTo>
                  <a:lnTo>
                    <a:pt x="455" y="376"/>
                  </a:lnTo>
                  <a:lnTo>
                    <a:pt x="449" y="410"/>
                  </a:lnTo>
                  <a:lnTo>
                    <a:pt x="441" y="442"/>
                  </a:lnTo>
                  <a:lnTo>
                    <a:pt x="433" y="470"/>
                  </a:lnTo>
                  <a:lnTo>
                    <a:pt x="423" y="505"/>
                  </a:lnTo>
                  <a:lnTo>
                    <a:pt x="413" y="536"/>
                  </a:lnTo>
                  <a:lnTo>
                    <a:pt x="403" y="563"/>
                  </a:lnTo>
                  <a:lnTo>
                    <a:pt x="391" y="590"/>
                  </a:lnTo>
                  <a:lnTo>
                    <a:pt x="378" y="623"/>
                  </a:lnTo>
                  <a:lnTo>
                    <a:pt x="362" y="657"/>
                  </a:lnTo>
                  <a:lnTo>
                    <a:pt x="346" y="684"/>
                  </a:lnTo>
                  <a:lnTo>
                    <a:pt x="330" y="712"/>
                  </a:lnTo>
                  <a:lnTo>
                    <a:pt x="311" y="739"/>
                  </a:lnTo>
                  <a:lnTo>
                    <a:pt x="291" y="764"/>
                  </a:lnTo>
                  <a:lnTo>
                    <a:pt x="277" y="783"/>
                  </a:lnTo>
                  <a:lnTo>
                    <a:pt x="263" y="800"/>
                  </a:lnTo>
                  <a:lnTo>
                    <a:pt x="246" y="816"/>
                  </a:lnTo>
                  <a:lnTo>
                    <a:pt x="233" y="831"/>
                  </a:lnTo>
                  <a:lnTo>
                    <a:pt x="220" y="817"/>
                  </a:lnTo>
                  <a:lnTo>
                    <a:pt x="207" y="805"/>
                  </a:lnTo>
                  <a:lnTo>
                    <a:pt x="190" y="784"/>
                  </a:lnTo>
                  <a:lnTo>
                    <a:pt x="176" y="767"/>
                  </a:lnTo>
                  <a:lnTo>
                    <a:pt x="162" y="748"/>
                  </a:lnTo>
                  <a:lnTo>
                    <a:pt x="149" y="728"/>
                  </a:lnTo>
                  <a:lnTo>
                    <a:pt x="133" y="704"/>
                  </a:lnTo>
                  <a:lnTo>
                    <a:pt x="118" y="676"/>
                  </a:lnTo>
                  <a:lnTo>
                    <a:pt x="99" y="637"/>
                  </a:lnTo>
                  <a:lnTo>
                    <a:pt x="85" y="607"/>
                  </a:lnTo>
                  <a:lnTo>
                    <a:pt x="73" y="581"/>
                  </a:lnTo>
                  <a:lnTo>
                    <a:pt x="61" y="547"/>
                  </a:lnTo>
                  <a:lnTo>
                    <a:pt x="51" y="519"/>
                  </a:lnTo>
                  <a:lnTo>
                    <a:pt x="41" y="484"/>
                  </a:lnTo>
                  <a:lnTo>
                    <a:pt x="33" y="452"/>
                  </a:lnTo>
                  <a:lnTo>
                    <a:pt x="26" y="425"/>
                  </a:lnTo>
                  <a:lnTo>
                    <a:pt x="18" y="382"/>
                  </a:lnTo>
                  <a:lnTo>
                    <a:pt x="12" y="353"/>
                  </a:lnTo>
                  <a:lnTo>
                    <a:pt x="7" y="313"/>
                  </a:lnTo>
                  <a:lnTo>
                    <a:pt x="4" y="283"/>
                  </a:lnTo>
                  <a:lnTo>
                    <a:pt x="1" y="236"/>
                  </a:lnTo>
                  <a:lnTo>
                    <a:pt x="0" y="201"/>
                  </a:lnTo>
                  <a:lnTo>
                    <a:pt x="0" y="160"/>
                  </a:lnTo>
                  <a:lnTo>
                    <a:pt x="1" y="118"/>
                  </a:lnTo>
                  <a:lnTo>
                    <a:pt x="2" y="84"/>
                  </a:lnTo>
                  <a:lnTo>
                    <a:pt x="5" y="49"/>
                  </a:lnTo>
                  <a:lnTo>
                    <a:pt x="8" y="22"/>
                  </a:lnTo>
                  <a:lnTo>
                    <a:pt x="11" y="1"/>
                  </a:lnTo>
                </a:path>
              </a:pathLst>
            </a:custGeom>
            <a:solidFill>
              <a:srgbClr val="800000"/>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grpSp>
      <p:sp>
        <p:nvSpPr>
          <p:cNvPr id="15367" name="Rectangle 11"/>
          <p:cNvSpPr>
            <a:spLocks noChangeArrowheads="1"/>
          </p:cNvSpPr>
          <p:nvPr/>
        </p:nvSpPr>
        <p:spPr bwMode="auto">
          <a:xfrm>
            <a:off x="6594555" y="3124200"/>
            <a:ext cx="2609690"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fa-IR" sz="2400" b="1">
                <a:solidFill>
                  <a:prstClr val="black"/>
                </a:solidFill>
                <a:cs typeface="Arial" panose="020B0604020202020204" pitchFamily="34" charset="0"/>
              </a:rPr>
              <a:t>Opportunities in</a:t>
            </a:r>
          </a:p>
          <a:p>
            <a:pPr algn="ctr" eaLnBrk="0" fontAlgn="base" hangingPunct="0">
              <a:spcBef>
                <a:spcPct val="0"/>
              </a:spcBef>
              <a:spcAft>
                <a:spcPct val="0"/>
              </a:spcAft>
            </a:pPr>
            <a:r>
              <a:rPr lang="en-US" altLang="fa-IR" sz="2400" b="1">
                <a:solidFill>
                  <a:prstClr val="black"/>
                </a:solidFill>
                <a:cs typeface="Arial" panose="020B0604020202020204" pitchFamily="34" charset="0"/>
              </a:rPr>
              <a:t>the Environment</a:t>
            </a:r>
          </a:p>
        </p:txBody>
      </p:sp>
      <p:sp>
        <p:nvSpPr>
          <p:cNvPr id="15368" name="Rectangle 12"/>
          <p:cNvSpPr>
            <a:spLocks noChangeArrowheads="1"/>
          </p:cNvSpPr>
          <p:nvPr/>
        </p:nvSpPr>
        <p:spPr bwMode="auto">
          <a:xfrm>
            <a:off x="3107586" y="3124200"/>
            <a:ext cx="2306530"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fa-IR" sz="2400" b="1">
                <a:solidFill>
                  <a:srgbClr val="44546A"/>
                </a:solidFill>
                <a:cs typeface="Arial" panose="020B0604020202020204" pitchFamily="34" charset="0"/>
              </a:rPr>
              <a:t>Organization’s</a:t>
            </a:r>
          </a:p>
          <a:p>
            <a:pPr algn="ctr" eaLnBrk="0" fontAlgn="base" hangingPunct="0">
              <a:spcBef>
                <a:spcPct val="0"/>
              </a:spcBef>
              <a:spcAft>
                <a:spcPct val="0"/>
              </a:spcAft>
            </a:pPr>
            <a:r>
              <a:rPr lang="en-US" altLang="fa-IR" sz="2400" b="1">
                <a:solidFill>
                  <a:srgbClr val="44546A"/>
                </a:solidFill>
                <a:cs typeface="Arial" panose="020B0604020202020204" pitchFamily="34" charset="0"/>
              </a:rPr>
              <a:t>Resources</a:t>
            </a:r>
          </a:p>
        </p:txBody>
      </p:sp>
      <p:grpSp>
        <p:nvGrpSpPr>
          <p:cNvPr id="15369" name="Group 13"/>
          <p:cNvGrpSpPr>
            <a:grpSpLocks/>
          </p:cNvGrpSpPr>
          <p:nvPr/>
        </p:nvGrpSpPr>
        <p:grpSpPr bwMode="auto">
          <a:xfrm>
            <a:off x="4949826" y="4268789"/>
            <a:ext cx="2306638" cy="1893887"/>
            <a:chOff x="2158" y="2689"/>
            <a:chExt cx="1453" cy="1193"/>
          </a:xfrm>
        </p:grpSpPr>
        <p:sp>
          <p:nvSpPr>
            <p:cNvPr id="15370" name="Rectangle 14"/>
            <p:cNvSpPr>
              <a:spLocks noChangeArrowheads="1"/>
            </p:cNvSpPr>
            <p:nvPr/>
          </p:nvSpPr>
          <p:spPr bwMode="auto">
            <a:xfrm>
              <a:off x="2158" y="3360"/>
              <a:ext cx="1453" cy="5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fa-IR" sz="2400" b="1">
                  <a:solidFill>
                    <a:prstClr val="black"/>
                  </a:solidFill>
                  <a:cs typeface="Arial" panose="020B0604020202020204" pitchFamily="34" charset="0"/>
                </a:rPr>
                <a:t>Organization’s</a:t>
              </a:r>
            </a:p>
            <a:p>
              <a:pPr algn="ctr" eaLnBrk="0" fontAlgn="base" hangingPunct="0">
                <a:spcBef>
                  <a:spcPct val="0"/>
                </a:spcBef>
                <a:spcAft>
                  <a:spcPct val="0"/>
                </a:spcAft>
              </a:pPr>
              <a:r>
                <a:rPr lang="en-US" altLang="fa-IR" sz="2400" b="1">
                  <a:solidFill>
                    <a:prstClr val="black"/>
                  </a:solidFill>
                  <a:cs typeface="Arial" panose="020B0604020202020204" pitchFamily="34" charset="0"/>
                </a:rPr>
                <a:t>Opportunities</a:t>
              </a:r>
            </a:p>
          </p:txBody>
        </p:sp>
        <p:sp>
          <p:nvSpPr>
            <p:cNvPr id="15371" name="Line 15"/>
            <p:cNvSpPr>
              <a:spLocks noChangeShapeType="1"/>
            </p:cNvSpPr>
            <p:nvPr/>
          </p:nvSpPr>
          <p:spPr bwMode="auto">
            <a:xfrm flipV="1">
              <a:off x="2832" y="2689"/>
              <a:ext cx="0" cy="671"/>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38599394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8"/>
          <p:cNvSpPr>
            <a:spLocks noChangeArrowheads="1"/>
          </p:cNvSpPr>
          <p:nvPr/>
        </p:nvSpPr>
        <p:spPr bwMode="auto">
          <a:xfrm>
            <a:off x="4572000" y="2819401"/>
            <a:ext cx="5715000" cy="31393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en-US" altLang="fa-IR" dirty="0">
              <a:solidFill>
                <a:prstClr val="black"/>
              </a:solidFill>
              <a:cs typeface="Arial" panose="020B0604020202020204" pitchFamily="34" charset="0"/>
            </a:endParaRPr>
          </a:p>
          <a:p>
            <a:pPr eaLnBrk="0" fontAlgn="base" hangingPunct="0">
              <a:spcBef>
                <a:spcPct val="0"/>
              </a:spcBef>
              <a:spcAft>
                <a:spcPct val="0"/>
              </a:spcAft>
            </a:pPr>
            <a:r>
              <a:rPr lang="en-US" altLang="fa-IR" dirty="0">
                <a:solidFill>
                  <a:prstClr val="black"/>
                </a:solidFill>
                <a:cs typeface="Arial" panose="020B0604020202020204" pitchFamily="34" charset="0"/>
              </a:rPr>
              <a:t>Growth                                                           </a:t>
            </a:r>
            <a:r>
              <a:rPr lang="fa-IR" altLang="fa-IR" dirty="0">
                <a:solidFill>
                  <a:prstClr val="black"/>
                </a:solidFill>
                <a:cs typeface="Arial" panose="020B0604020202020204" pitchFamily="34" charset="0"/>
              </a:rPr>
              <a:t>    رشد</a:t>
            </a:r>
            <a:endParaRPr lang="en-US" altLang="fa-IR" dirty="0">
              <a:solidFill>
                <a:prstClr val="black"/>
              </a:solidFill>
              <a:cs typeface="Arial" panose="020B0604020202020204" pitchFamily="34" charset="0"/>
            </a:endParaRPr>
          </a:p>
          <a:p>
            <a:pPr eaLnBrk="0" fontAlgn="base" hangingPunct="0">
              <a:spcBef>
                <a:spcPct val="0"/>
              </a:spcBef>
              <a:spcAft>
                <a:spcPct val="0"/>
              </a:spcAft>
            </a:pPr>
            <a:endParaRPr lang="en-US" altLang="fa-IR" dirty="0">
              <a:solidFill>
                <a:prstClr val="black"/>
              </a:solidFill>
              <a:cs typeface="Arial" panose="020B0604020202020204" pitchFamily="34" charset="0"/>
            </a:endParaRPr>
          </a:p>
          <a:p>
            <a:pPr eaLnBrk="0" fontAlgn="base" hangingPunct="0">
              <a:spcBef>
                <a:spcPct val="0"/>
              </a:spcBef>
              <a:spcAft>
                <a:spcPct val="0"/>
              </a:spcAft>
            </a:pPr>
            <a:endParaRPr lang="en-US" altLang="fa-IR" dirty="0">
              <a:solidFill>
                <a:prstClr val="black"/>
              </a:solidFill>
              <a:cs typeface="Arial" panose="020B0604020202020204" pitchFamily="34" charset="0"/>
            </a:endParaRPr>
          </a:p>
          <a:p>
            <a:pPr eaLnBrk="0" fontAlgn="base" hangingPunct="0">
              <a:spcBef>
                <a:spcPct val="0"/>
              </a:spcBef>
              <a:spcAft>
                <a:spcPct val="0"/>
              </a:spcAft>
            </a:pPr>
            <a:r>
              <a:rPr lang="en-US" altLang="fa-IR" dirty="0">
                <a:solidFill>
                  <a:prstClr val="black"/>
                </a:solidFill>
                <a:cs typeface="Arial" panose="020B0604020202020204" pitchFamily="34" charset="0"/>
              </a:rPr>
              <a:t>Stability                                                         </a:t>
            </a:r>
            <a:r>
              <a:rPr lang="fa-IR" altLang="fa-IR" dirty="0">
                <a:solidFill>
                  <a:prstClr val="black"/>
                </a:solidFill>
                <a:cs typeface="Arial" panose="020B0604020202020204" pitchFamily="34" charset="0"/>
              </a:rPr>
              <a:t>ثبات</a:t>
            </a:r>
            <a:endParaRPr lang="en-US" altLang="fa-IR" dirty="0">
              <a:solidFill>
                <a:prstClr val="black"/>
              </a:solidFill>
              <a:cs typeface="Arial" panose="020B0604020202020204" pitchFamily="34" charset="0"/>
            </a:endParaRPr>
          </a:p>
          <a:p>
            <a:pPr eaLnBrk="0" fontAlgn="base" hangingPunct="0">
              <a:spcBef>
                <a:spcPct val="0"/>
              </a:spcBef>
              <a:spcAft>
                <a:spcPct val="0"/>
              </a:spcAft>
            </a:pPr>
            <a:endParaRPr lang="en-US" altLang="fa-IR" dirty="0">
              <a:solidFill>
                <a:prstClr val="black"/>
              </a:solidFill>
              <a:cs typeface="Arial" panose="020B0604020202020204" pitchFamily="34" charset="0"/>
            </a:endParaRPr>
          </a:p>
          <a:p>
            <a:pPr eaLnBrk="0" fontAlgn="base" hangingPunct="0">
              <a:spcBef>
                <a:spcPct val="0"/>
              </a:spcBef>
              <a:spcAft>
                <a:spcPct val="0"/>
              </a:spcAft>
            </a:pPr>
            <a:endParaRPr lang="en-US" altLang="fa-IR" dirty="0">
              <a:solidFill>
                <a:prstClr val="black"/>
              </a:solidFill>
              <a:cs typeface="Arial" panose="020B0604020202020204" pitchFamily="34" charset="0"/>
            </a:endParaRPr>
          </a:p>
          <a:p>
            <a:pPr eaLnBrk="0" fontAlgn="base" hangingPunct="0">
              <a:spcBef>
                <a:spcPct val="0"/>
              </a:spcBef>
              <a:spcAft>
                <a:spcPct val="0"/>
              </a:spcAft>
            </a:pPr>
            <a:r>
              <a:rPr lang="en-US" altLang="fa-IR" dirty="0">
                <a:solidFill>
                  <a:prstClr val="black"/>
                </a:solidFill>
                <a:cs typeface="Arial" panose="020B0604020202020204" pitchFamily="34" charset="0"/>
              </a:rPr>
              <a:t>Retrenchment                                          </a:t>
            </a:r>
            <a:r>
              <a:rPr lang="fa-IR" altLang="fa-IR" dirty="0">
                <a:solidFill>
                  <a:prstClr val="black"/>
                </a:solidFill>
                <a:cs typeface="Arial" panose="020B0604020202020204" pitchFamily="34" charset="0"/>
              </a:rPr>
              <a:t>تعدیل نیرو</a:t>
            </a:r>
            <a:endParaRPr lang="en-US" altLang="fa-IR" dirty="0">
              <a:solidFill>
                <a:prstClr val="black"/>
              </a:solidFill>
              <a:cs typeface="Arial" panose="020B0604020202020204" pitchFamily="34" charset="0"/>
            </a:endParaRPr>
          </a:p>
          <a:p>
            <a:pPr eaLnBrk="0" fontAlgn="base" hangingPunct="0">
              <a:spcBef>
                <a:spcPct val="0"/>
              </a:spcBef>
              <a:spcAft>
                <a:spcPct val="0"/>
              </a:spcAft>
            </a:pPr>
            <a:endParaRPr lang="en-US" altLang="fa-IR" dirty="0">
              <a:solidFill>
                <a:prstClr val="black"/>
              </a:solidFill>
              <a:cs typeface="Arial" panose="020B0604020202020204" pitchFamily="34" charset="0"/>
            </a:endParaRPr>
          </a:p>
          <a:p>
            <a:pPr eaLnBrk="0" fontAlgn="base" hangingPunct="0">
              <a:spcBef>
                <a:spcPct val="0"/>
              </a:spcBef>
              <a:spcAft>
                <a:spcPct val="0"/>
              </a:spcAft>
            </a:pPr>
            <a:endParaRPr lang="en-US" altLang="fa-IR" dirty="0">
              <a:solidFill>
                <a:prstClr val="black"/>
              </a:solidFill>
              <a:cs typeface="Arial" panose="020B0604020202020204" pitchFamily="34" charset="0"/>
            </a:endParaRPr>
          </a:p>
          <a:p>
            <a:pPr eaLnBrk="0" fontAlgn="base" hangingPunct="0">
              <a:spcBef>
                <a:spcPct val="0"/>
              </a:spcBef>
              <a:spcAft>
                <a:spcPct val="0"/>
              </a:spcAft>
            </a:pPr>
            <a:r>
              <a:rPr lang="en-US" altLang="fa-IR" dirty="0">
                <a:solidFill>
                  <a:prstClr val="black"/>
                </a:solidFill>
                <a:cs typeface="Arial" panose="020B0604020202020204" pitchFamily="34" charset="0"/>
              </a:rPr>
              <a:t>Combination                                                 </a:t>
            </a:r>
            <a:r>
              <a:rPr lang="fa-IR" altLang="fa-IR" dirty="0">
                <a:solidFill>
                  <a:prstClr val="black"/>
                </a:solidFill>
                <a:cs typeface="Arial" panose="020B0604020202020204" pitchFamily="34" charset="0"/>
              </a:rPr>
              <a:t>ادغام</a:t>
            </a:r>
            <a:endParaRPr lang="en-US" altLang="fa-IR" dirty="0">
              <a:solidFill>
                <a:prstClr val="black"/>
              </a:solidFill>
              <a:cs typeface="Arial" panose="020B0604020202020204" pitchFamily="34" charset="0"/>
            </a:endParaRPr>
          </a:p>
        </p:txBody>
      </p:sp>
      <p:sp>
        <p:nvSpPr>
          <p:cNvPr id="138269" name="Rectangle 29"/>
          <p:cNvSpPr>
            <a:spLocks noGrp="1" noChangeArrowheads="1"/>
          </p:cNvSpPr>
          <p:nvPr>
            <p:ph type="title"/>
          </p:nvPr>
        </p:nvSpPr>
        <p:spPr>
          <a:xfrm>
            <a:off x="1905001" y="381000"/>
            <a:ext cx="8226425" cy="1143000"/>
          </a:xfrm>
        </p:spPr>
        <p:txBody>
          <a:bodyPr/>
          <a:lstStyle/>
          <a:p>
            <a:pPr eaLnBrk="1" hangingPunct="1">
              <a:defRPr/>
            </a:pPr>
            <a:r>
              <a:rPr lang="en-US" altLang="fa-IR" dirty="0" smtClean="0"/>
              <a:t>strategies</a:t>
            </a:r>
          </a:p>
        </p:txBody>
      </p:sp>
      <p:sp>
        <p:nvSpPr>
          <p:cNvPr id="138270" name="Rectangle 30"/>
          <p:cNvSpPr>
            <a:spLocks noGrp="1" noChangeArrowheads="1"/>
          </p:cNvSpPr>
          <p:nvPr>
            <p:ph idx="1"/>
          </p:nvPr>
        </p:nvSpPr>
        <p:spPr>
          <a:xfrm>
            <a:off x="2152650" y="1825626"/>
            <a:ext cx="7886700" cy="917575"/>
          </a:xfrm>
        </p:spPr>
        <p:txBody>
          <a:bodyPr/>
          <a:lstStyle/>
          <a:p>
            <a:pPr eaLnBrk="1" hangingPunct="1">
              <a:defRPr/>
            </a:pPr>
            <a:r>
              <a:rPr lang="en-US" altLang="fa-IR" dirty="0" smtClean="0"/>
              <a:t>               GENERIC STRATEGIES</a:t>
            </a:r>
          </a:p>
          <a:p>
            <a:pPr algn="r" rtl="1" eaLnBrk="1" hangingPunct="1">
              <a:defRPr/>
            </a:pPr>
            <a:r>
              <a:rPr lang="fa-IR" altLang="fa-IR" dirty="0" smtClean="0"/>
              <a:t>استراتژی های عمومی</a:t>
            </a:r>
            <a:endParaRPr lang="en-US" altLang="fa-IR" dirty="0" smtClean="0"/>
          </a:p>
        </p:txBody>
      </p:sp>
    </p:spTree>
    <p:extLst>
      <p:ext uri="{BB962C8B-B14F-4D97-AF65-F5344CB8AC3E}">
        <p14:creationId xmlns:p14="http://schemas.microsoft.com/office/powerpoint/2010/main" val="389140367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1981200" y="1295400"/>
            <a:ext cx="8204200" cy="4876800"/>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fa-IR" altLang="fa-IR">
              <a:solidFill>
                <a:prstClr val="black"/>
              </a:solidFill>
              <a:cs typeface="Arial" panose="020B0604020202020204" pitchFamily="34" charset="0"/>
            </a:endParaRPr>
          </a:p>
        </p:txBody>
      </p:sp>
      <p:sp>
        <p:nvSpPr>
          <p:cNvPr id="17411" name="AutoShape 5"/>
          <p:cNvSpPr>
            <a:spLocks noChangeArrowheads="1"/>
          </p:cNvSpPr>
          <p:nvPr/>
        </p:nvSpPr>
        <p:spPr bwMode="auto">
          <a:xfrm>
            <a:off x="6172201" y="1828800"/>
            <a:ext cx="3622675" cy="946150"/>
          </a:xfrm>
          <a:prstGeom prst="triangle">
            <a:avLst>
              <a:gd name="adj" fmla="val 49981"/>
            </a:avLst>
          </a:prstGeom>
          <a:solidFill>
            <a:srgbClr val="FF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fa-IR" altLang="fa-IR">
              <a:solidFill>
                <a:prstClr val="black"/>
              </a:solidFill>
              <a:cs typeface="Arial" panose="020B0604020202020204" pitchFamily="34" charset="0"/>
            </a:endParaRPr>
          </a:p>
        </p:txBody>
      </p:sp>
      <p:sp>
        <p:nvSpPr>
          <p:cNvPr id="17412" name="AutoShape 6"/>
          <p:cNvSpPr>
            <a:spLocks noChangeArrowheads="1"/>
          </p:cNvSpPr>
          <p:nvPr/>
        </p:nvSpPr>
        <p:spPr bwMode="auto">
          <a:xfrm>
            <a:off x="8382000" y="2667000"/>
            <a:ext cx="1633538" cy="877888"/>
          </a:xfrm>
          <a:prstGeom prst="triangle">
            <a:avLst>
              <a:gd name="adj" fmla="val 49981"/>
            </a:avLst>
          </a:prstGeom>
          <a:solidFill>
            <a:srgbClr val="FF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fa-IR" altLang="fa-IR">
              <a:solidFill>
                <a:prstClr val="black"/>
              </a:solidFill>
              <a:cs typeface="Arial" panose="020B0604020202020204" pitchFamily="34" charset="0"/>
            </a:endParaRPr>
          </a:p>
        </p:txBody>
      </p:sp>
      <p:sp>
        <p:nvSpPr>
          <p:cNvPr id="17413" name="AutoShape 7"/>
          <p:cNvSpPr>
            <a:spLocks noChangeArrowheads="1"/>
          </p:cNvSpPr>
          <p:nvPr/>
        </p:nvSpPr>
        <p:spPr bwMode="auto">
          <a:xfrm>
            <a:off x="8229601" y="3429001"/>
            <a:ext cx="741363" cy="1152525"/>
          </a:xfrm>
          <a:prstGeom prst="triangle">
            <a:avLst>
              <a:gd name="adj" fmla="val 49981"/>
            </a:avLst>
          </a:prstGeom>
          <a:solidFill>
            <a:srgbClr val="FF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fa-IR" altLang="fa-IR">
              <a:solidFill>
                <a:prstClr val="black"/>
              </a:solidFill>
              <a:cs typeface="Arial" panose="020B0604020202020204" pitchFamily="34" charset="0"/>
            </a:endParaRPr>
          </a:p>
        </p:txBody>
      </p:sp>
      <p:sp>
        <p:nvSpPr>
          <p:cNvPr id="17414" name="Line 8"/>
          <p:cNvSpPr>
            <a:spLocks noChangeShapeType="1"/>
          </p:cNvSpPr>
          <p:nvPr/>
        </p:nvSpPr>
        <p:spPr bwMode="auto">
          <a:xfrm>
            <a:off x="3582989" y="1905000"/>
            <a:ext cx="3470275" cy="0"/>
          </a:xfrm>
          <a:prstGeom prst="line">
            <a:avLst/>
          </a:prstGeom>
          <a:noFill/>
          <a:ln w="25400">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sp>
        <p:nvSpPr>
          <p:cNvPr id="17415" name="Line 9"/>
          <p:cNvSpPr>
            <a:spLocks noChangeShapeType="1"/>
          </p:cNvSpPr>
          <p:nvPr/>
        </p:nvSpPr>
        <p:spPr bwMode="auto">
          <a:xfrm>
            <a:off x="4344988" y="3195638"/>
            <a:ext cx="1962150" cy="0"/>
          </a:xfrm>
          <a:prstGeom prst="line">
            <a:avLst/>
          </a:prstGeom>
          <a:noFill/>
          <a:ln w="25400">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sp>
        <p:nvSpPr>
          <p:cNvPr id="17416" name="Line 10"/>
          <p:cNvSpPr>
            <a:spLocks noChangeShapeType="1"/>
          </p:cNvSpPr>
          <p:nvPr/>
        </p:nvSpPr>
        <p:spPr bwMode="auto">
          <a:xfrm>
            <a:off x="5030788" y="4343400"/>
            <a:ext cx="1206500" cy="0"/>
          </a:xfrm>
          <a:prstGeom prst="line">
            <a:avLst/>
          </a:prstGeom>
          <a:noFill/>
          <a:ln w="25400">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sp>
        <p:nvSpPr>
          <p:cNvPr id="17417" name="Line 11"/>
          <p:cNvSpPr>
            <a:spLocks noChangeShapeType="1"/>
          </p:cNvSpPr>
          <p:nvPr/>
        </p:nvSpPr>
        <p:spPr bwMode="auto">
          <a:xfrm>
            <a:off x="5564188" y="5562600"/>
            <a:ext cx="658812" cy="0"/>
          </a:xfrm>
          <a:prstGeom prst="line">
            <a:avLst/>
          </a:prstGeom>
          <a:noFill/>
          <a:ln w="25400">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sp>
        <p:nvSpPr>
          <p:cNvPr id="17418" name="AutoShape 12"/>
          <p:cNvSpPr>
            <a:spLocks noChangeArrowheads="1"/>
          </p:cNvSpPr>
          <p:nvPr/>
        </p:nvSpPr>
        <p:spPr bwMode="auto">
          <a:xfrm>
            <a:off x="9220201" y="3429001"/>
            <a:ext cx="741363" cy="1152525"/>
          </a:xfrm>
          <a:prstGeom prst="triangle">
            <a:avLst>
              <a:gd name="adj" fmla="val 49981"/>
            </a:avLst>
          </a:prstGeom>
          <a:solidFill>
            <a:srgbClr val="FF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fa-IR" altLang="fa-IR">
              <a:solidFill>
                <a:prstClr val="black"/>
              </a:solidFill>
              <a:cs typeface="Arial" panose="020B0604020202020204" pitchFamily="34" charset="0"/>
            </a:endParaRPr>
          </a:p>
        </p:txBody>
      </p:sp>
      <p:sp>
        <p:nvSpPr>
          <p:cNvPr id="17419" name="AutoShape 13"/>
          <p:cNvSpPr>
            <a:spLocks noChangeArrowheads="1"/>
          </p:cNvSpPr>
          <p:nvPr/>
        </p:nvSpPr>
        <p:spPr bwMode="auto">
          <a:xfrm>
            <a:off x="6248400" y="2667000"/>
            <a:ext cx="1701800" cy="877888"/>
          </a:xfrm>
          <a:prstGeom prst="triangle">
            <a:avLst>
              <a:gd name="adj" fmla="val 49981"/>
            </a:avLst>
          </a:prstGeom>
          <a:solidFill>
            <a:srgbClr val="FF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fa-IR" altLang="fa-IR">
              <a:solidFill>
                <a:prstClr val="black"/>
              </a:solidFill>
              <a:cs typeface="Arial" panose="020B0604020202020204" pitchFamily="34" charset="0"/>
            </a:endParaRPr>
          </a:p>
        </p:txBody>
      </p:sp>
      <p:sp>
        <p:nvSpPr>
          <p:cNvPr id="123918" name="Rectangle 14"/>
          <p:cNvSpPr>
            <a:spLocks noChangeArrowheads="1"/>
          </p:cNvSpPr>
          <p:nvPr/>
        </p:nvSpPr>
        <p:spPr bwMode="auto">
          <a:xfrm>
            <a:off x="2363789" y="1601789"/>
            <a:ext cx="1749425" cy="758825"/>
          </a:xfrm>
          <a:prstGeom prst="rect">
            <a:avLst/>
          </a:prstGeom>
          <a:solidFill>
            <a:srgbClr val="00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fontAlgn="base" hangingPunct="0">
              <a:spcBef>
                <a:spcPct val="0"/>
              </a:spcBef>
              <a:spcAft>
                <a:spcPct val="0"/>
              </a:spcAft>
              <a:defRPr/>
            </a:pPr>
            <a:r>
              <a:rPr lang="en-US" altLang="fa-IR" sz="2000" b="1">
                <a:solidFill>
                  <a:prstClr val="black"/>
                </a:solidFill>
                <a:effectLst>
                  <a:outerShdw blurRad="38100" dist="38100" dir="2700000" algn="tl">
                    <a:srgbClr val="000000"/>
                  </a:outerShdw>
                </a:effectLst>
                <a:latin typeface="Arial Narrow" panose="020B0606020202030204" pitchFamily="34" charset="0"/>
                <a:cs typeface="Arial" panose="020B0604020202020204" pitchFamily="34" charset="0"/>
              </a:rPr>
              <a:t>Organizational</a:t>
            </a:r>
          </a:p>
          <a:p>
            <a:pPr algn="ctr" eaLnBrk="0" fontAlgn="base" hangingPunct="0">
              <a:spcBef>
                <a:spcPct val="0"/>
              </a:spcBef>
              <a:spcAft>
                <a:spcPct val="0"/>
              </a:spcAft>
              <a:defRPr/>
            </a:pPr>
            <a:r>
              <a:rPr lang="en-US" altLang="fa-IR" sz="2000" b="1">
                <a:solidFill>
                  <a:prstClr val="black"/>
                </a:solidFill>
                <a:effectLst>
                  <a:outerShdw blurRad="38100" dist="38100" dir="2700000" algn="tl">
                    <a:srgbClr val="000000"/>
                  </a:outerShdw>
                </a:effectLst>
                <a:latin typeface="Arial Narrow" panose="020B0606020202030204" pitchFamily="34" charset="0"/>
                <a:cs typeface="Arial" panose="020B0604020202020204" pitchFamily="34" charset="0"/>
              </a:rPr>
              <a:t>Objectives</a:t>
            </a:r>
            <a:endParaRPr lang="en-US" altLang="fa-IR" sz="2000" b="1">
              <a:solidFill>
                <a:prstClr val="white"/>
              </a:solidFill>
              <a:effectLst>
                <a:outerShdw blurRad="38100" dist="38100" dir="2700000" algn="tl">
                  <a:srgbClr val="000000"/>
                </a:outerShdw>
              </a:effectLst>
              <a:latin typeface="Arial Narrow" panose="020B0606020202030204" pitchFamily="34" charset="0"/>
              <a:cs typeface="Arial" panose="020B0604020202020204" pitchFamily="34" charset="0"/>
            </a:endParaRPr>
          </a:p>
        </p:txBody>
      </p:sp>
      <p:sp>
        <p:nvSpPr>
          <p:cNvPr id="123919" name="Rectangle 15"/>
          <p:cNvSpPr>
            <a:spLocks noChangeArrowheads="1"/>
          </p:cNvSpPr>
          <p:nvPr/>
        </p:nvSpPr>
        <p:spPr bwMode="auto">
          <a:xfrm>
            <a:off x="2744789" y="2816226"/>
            <a:ext cx="1749425" cy="758825"/>
          </a:xfrm>
          <a:prstGeom prst="rect">
            <a:avLst/>
          </a:prstGeom>
          <a:solidFill>
            <a:srgbClr val="00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fontAlgn="base" hangingPunct="0">
              <a:spcBef>
                <a:spcPct val="0"/>
              </a:spcBef>
              <a:spcAft>
                <a:spcPct val="0"/>
              </a:spcAft>
              <a:defRPr/>
            </a:pPr>
            <a:r>
              <a:rPr lang="en-US" altLang="fa-IR" sz="2000" b="1">
                <a:solidFill>
                  <a:prstClr val="black"/>
                </a:solidFill>
                <a:effectLst>
                  <a:outerShdw blurRad="38100" dist="38100" dir="2700000" algn="tl">
                    <a:srgbClr val="000000"/>
                  </a:outerShdw>
                </a:effectLst>
                <a:latin typeface="Arial Narrow" panose="020B0606020202030204" pitchFamily="34" charset="0"/>
                <a:cs typeface="Arial" panose="020B0604020202020204" pitchFamily="34" charset="0"/>
              </a:rPr>
              <a:t>Divisional</a:t>
            </a:r>
          </a:p>
          <a:p>
            <a:pPr algn="ctr" eaLnBrk="0" fontAlgn="base" hangingPunct="0">
              <a:spcBef>
                <a:spcPct val="0"/>
              </a:spcBef>
              <a:spcAft>
                <a:spcPct val="0"/>
              </a:spcAft>
              <a:defRPr/>
            </a:pPr>
            <a:r>
              <a:rPr lang="en-US" altLang="fa-IR" sz="2000" b="1">
                <a:solidFill>
                  <a:prstClr val="black"/>
                </a:solidFill>
                <a:effectLst>
                  <a:outerShdw blurRad="38100" dist="38100" dir="2700000" algn="tl">
                    <a:srgbClr val="000000"/>
                  </a:outerShdw>
                </a:effectLst>
                <a:latin typeface="Arial Narrow" panose="020B0606020202030204" pitchFamily="34" charset="0"/>
                <a:cs typeface="Arial" panose="020B0604020202020204" pitchFamily="34" charset="0"/>
              </a:rPr>
              <a:t>Objectives</a:t>
            </a:r>
          </a:p>
        </p:txBody>
      </p:sp>
      <p:sp>
        <p:nvSpPr>
          <p:cNvPr id="123920" name="Rectangle 16"/>
          <p:cNvSpPr>
            <a:spLocks noChangeArrowheads="1"/>
          </p:cNvSpPr>
          <p:nvPr/>
        </p:nvSpPr>
        <p:spPr bwMode="auto">
          <a:xfrm>
            <a:off x="3201989" y="3963989"/>
            <a:ext cx="1749425" cy="758825"/>
          </a:xfrm>
          <a:prstGeom prst="rect">
            <a:avLst/>
          </a:prstGeom>
          <a:solidFill>
            <a:srgbClr val="00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fontAlgn="base" hangingPunct="0">
              <a:spcBef>
                <a:spcPct val="0"/>
              </a:spcBef>
              <a:spcAft>
                <a:spcPct val="0"/>
              </a:spcAft>
              <a:defRPr/>
            </a:pPr>
            <a:r>
              <a:rPr lang="en-US" altLang="fa-IR" sz="2000" b="1">
                <a:solidFill>
                  <a:prstClr val="black"/>
                </a:solidFill>
                <a:effectLst>
                  <a:outerShdw blurRad="38100" dist="38100" dir="2700000" algn="tl">
                    <a:srgbClr val="000000"/>
                  </a:outerShdw>
                </a:effectLst>
                <a:latin typeface="Arial Narrow" panose="020B0606020202030204" pitchFamily="34" charset="0"/>
                <a:cs typeface="Arial" panose="020B0604020202020204" pitchFamily="34" charset="0"/>
              </a:rPr>
              <a:t>Departmental</a:t>
            </a:r>
          </a:p>
          <a:p>
            <a:pPr algn="ctr" eaLnBrk="0" fontAlgn="base" hangingPunct="0">
              <a:spcBef>
                <a:spcPct val="0"/>
              </a:spcBef>
              <a:spcAft>
                <a:spcPct val="0"/>
              </a:spcAft>
              <a:defRPr/>
            </a:pPr>
            <a:r>
              <a:rPr lang="en-US" altLang="fa-IR" sz="2000" b="1">
                <a:solidFill>
                  <a:prstClr val="black"/>
                </a:solidFill>
                <a:effectLst>
                  <a:outerShdw blurRad="38100" dist="38100" dir="2700000" algn="tl">
                    <a:srgbClr val="000000"/>
                  </a:outerShdw>
                </a:effectLst>
                <a:latin typeface="Arial Narrow" panose="020B0606020202030204" pitchFamily="34" charset="0"/>
                <a:cs typeface="Arial" panose="020B0604020202020204" pitchFamily="34" charset="0"/>
              </a:rPr>
              <a:t>Objectives</a:t>
            </a:r>
          </a:p>
        </p:txBody>
      </p:sp>
      <p:sp>
        <p:nvSpPr>
          <p:cNvPr id="123921" name="Rectangle 17"/>
          <p:cNvSpPr>
            <a:spLocks noChangeArrowheads="1"/>
          </p:cNvSpPr>
          <p:nvPr/>
        </p:nvSpPr>
        <p:spPr bwMode="auto">
          <a:xfrm>
            <a:off x="3811589" y="5106989"/>
            <a:ext cx="1749425" cy="758825"/>
          </a:xfrm>
          <a:prstGeom prst="rect">
            <a:avLst/>
          </a:prstGeom>
          <a:solidFill>
            <a:srgbClr val="0099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fontAlgn="base" hangingPunct="0">
              <a:spcBef>
                <a:spcPct val="0"/>
              </a:spcBef>
              <a:spcAft>
                <a:spcPct val="0"/>
              </a:spcAft>
              <a:defRPr/>
            </a:pPr>
            <a:r>
              <a:rPr lang="en-US" altLang="fa-IR" sz="2000" b="1">
                <a:solidFill>
                  <a:prstClr val="black"/>
                </a:solidFill>
                <a:effectLst>
                  <a:outerShdw blurRad="38100" dist="38100" dir="2700000" algn="tl">
                    <a:srgbClr val="000000"/>
                  </a:outerShdw>
                </a:effectLst>
                <a:latin typeface="Arial Narrow" panose="020B0606020202030204" pitchFamily="34" charset="0"/>
                <a:cs typeface="Arial" panose="020B0604020202020204" pitchFamily="34" charset="0"/>
              </a:rPr>
              <a:t>Individual</a:t>
            </a:r>
          </a:p>
          <a:p>
            <a:pPr algn="ctr" eaLnBrk="0" fontAlgn="base" hangingPunct="0">
              <a:spcBef>
                <a:spcPct val="0"/>
              </a:spcBef>
              <a:spcAft>
                <a:spcPct val="0"/>
              </a:spcAft>
              <a:defRPr/>
            </a:pPr>
            <a:r>
              <a:rPr lang="en-US" altLang="fa-IR" sz="2000" b="1">
                <a:solidFill>
                  <a:prstClr val="black"/>
                </a:solidFill>
                <a:effectLst>
                  <a:outerShdw blurRad="38100" dist="38100" dir="2700000" algn="tl">
                    <a:srgbClr val="000000"/>
                  </a:outerShdw>
                </a:effectLst>
                <a:latin typeface="Arial Narrow" panose="020B0606020202030204" pitchFamily="34" charset="0"/>
                <a:cs typeface="Arial" panose="020B0604020202020204" pitchFamily="34" charset="0"/>
              </a:rPr>
              <a:t>Objectives</a:t>
            </a:r>
          </a:p>
        </p:txBody>
      </p:sp>
      <p:sp>
        <p:nvSpPr>
          <p:cNvPr id="17424" name="Freeform 18"/>
          <p:cNvSpPr>
            <a:spLocks/>
          </p:cNvSpPr>
          <p:nvPr/>
        </p:nvSpPr>
        <p:spPr bwMode="auto">
          <a:xfrm>
            <a:off x="2514600" y="2362201"/>
            <a:ext cx="725488" cy="835025"/>
          </a:xfrm>
          <a:custGeom>
            <a:avLst/>
            <a:gdLst>
              <a:gd name="T0" fmla="*/ 723900 w 457"/>
              <a:gd name="T1" fmla="*/ 0 h 526"/>
              <a:gd name="T2" fmla="*/ 723900 w 457"/>
              <a:gd name="T3" fmla="*/ 225425 h 526"/>
              <a:gd name="T4" fmla="*/ 0 w 457"/>
              <a:gd name="T5" fmla="*/ 225425 h 526"/>
              <a:gd name="T6" fmla="*/ 0 w 457"/>
              <a:gd name="T7" fmla="*/ 833438 h 526"/>
              <a:gd name="T8" fmla="*/ 228600 w 457"/>
              <a:gd name="T9" fmla="*/ 833438 h 52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57" h="526">
                <a:moveTo>
                  <a:pt x="456" y="0"/>
                </a:moveTo>
                <a:lnTo>
                  <a:pt x="456" y="142"/>
                </a:lnTo>
                <a:lnTo>
                  <a:pt x="0" y="142"/>
                </a:lnTo>
                <a:lnTo>
                  <a:pt x="0" y="525"/>
                </a:lnTo>
                <a:lnTo>
                  <a:pt x="144" y="525"/>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sp>
        <p:nvSpPr>
          <p:cNvPr id="17425" name="Freeform 19"/>
          <p:cNvSpPr>
            <a:spLocks/>
          </p:cNvSpPr>
          <p:nvPr/>
        </p:nvSpPr>
        <p:spPr bwMode="auto">
          <a:xfrm>
            <a:off x="2971800" y="3576638"/>
            <a:ext cx="649288" cy="768350"/>
          </a:xfrm>
          <a:custGeom>
            <a:avLst/>
            <a:gdLst>
              <a:gd name="T0" fmla="*/ 647700 w 409"/>
              <a:gd name="T1" fmla="*/ 0 h 484"/>
              <a:gd name="T2" fmla="*/ 647700 w 409"/>
              <a:gd name="T3" fmla="*/ 192088 h 484"/>
              <a:gd name="T4" fmla="*/ 0 w 409"/>
              <a:gd name="T5" fmla="*/ 192088 h 484"/>
              <a:gd name="T6" fmla="*/ 0 w 409"/>
              <a:gd name="T7" fmla="*/ 766763 h 484"/>
              <a:gd name="T8" fmla="*/ 228600 w 409"/>
              <a:gd name="T9" fmla="*/ 766763 h 48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09" h="484">
                <a:moveTo>
                  <a:pt x="408" y="0"/>
                </a:moveTo>
                <a:lnTo>
                  <a:pt x="408" y="121"/>
                </a:lnTo>
                <a:lnTo>
                  <a:pt x="0" y="121"/>
                </a:lnTo>
                <a:lnTo>
                  <a:pt x="0" y="483"/>
                </a:lnTo>
                <a:lnTo>
                  <a:pt x="144" y="483"/>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sp>
        <p:nvSpPr>
          <p:cNvPr id="17426" name="Freeform 20"/>
          <p:cNvSpPr>
            <a:spLocks/>
          </p:cNvSpPr>
          <p:nvPr/>
        </p:nvSpPr>
        <p:spPr bwMode="auto">
          <a:xfrm>
            <a:off x="3581400" y="4724400"/>
            <a:ext cx="496888" cy="763588"/>
          </a:xfrm>
          <a:custGeom>
            <a:avLst/>
            <a:gdLst>
              <a:gd name="T0" fmla="*/ 495300 w 313"/>
              <a:gd name="T1" fmla="*/ 0 h 481"/>
              <a:gd name="T2" fmla="*/ 495300 w 313"/>
              <a:gd name="T3" fmla="*/ 190500 h 481"/>
              <a:gd name="T4" fmla="*/ 0 w 313"/>
              <a:gd name="T5" fmla="*/ 190500 h 481"/>
              <a:gd name="T6" fmla="*/ 0 w 313"/>
              <a:gd name="T7" fmla="*/ 762000 h 481"/>
              <a:gd name="T8" fmla="*/ 228600 w 313"/>
              <a:gd name="T9" fmla="*/ 762000 h 48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13" h="481">
                <a:moveTo>
                  <a:pt x="312" y="0"/>
                </a:moveTo>
                <a:lnTo>
                  <a:pt x="312" y="120"/>
                </a:lnTo>
                <a:lnTo>
                  <a:pt x="0" y="120"/>
                </a:lnTo>
                <a:lnTo>
                  <a:pt x="0" y="480"/>
                </a:lnTo>
                <a:lnTo>
                  <a:pt x="144" y="480"/>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sp>
        <p:nvSpPr>
          <p:cNvPr id="17427" name="Rectangle 21"/>
          <p:cNvSpPr>
            <a:spLocks noChangeArrowheads="1"/>
          </p:cNvSpPr>
          <p:nvPr/>
        </p:nvSpPr>
        <p:spPr bwMode="auto">
          <a:xfrm>
            <a:off x="1982789" y="534989"/>
            <a:ext cx="8226425" cy="758825"/>
          </a:xfrm>
          <a:prstGeom prst="rect">
            <a:avLst/>
          </a:prstGeom>
          <a:solidFill>
            <a:srgbClr val="FF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fa-IR" sz="3200" b="1">
                <a:solidFill>
                  <a:prstClr val="black"/>
                </a:solidFill>
                <a:cs typeface="Arial" panose="020B0604020202020204" pitchFamily="34" charset="0"/>
              </a:rPr>
              <a:t>What Is Management by Objectives?</a:t>
            </a:r>
          </a:p>
        </p:txBody>
      </p:sp>
      <p:sp>
        <p:nvSpPr>
          <p:cNvPr id="17428" name="AutoShape 22"/>
          <p:cNvSpPr>
            <a:spLocks noChangeArrowheads="1"/>
          </p:cNvSpPr>
          <p:nvPr/>
        </p:nvSpPr>
        <p:spPr bwMode="auto">
          <a:xfrm>
            <a:off x="6172201" y="3429001"/>
            <a:ext cx="741363" cy="1152525"/>
          </a:xfrm>
          <a:prstGeom prst="triangle">
            <a:avLst>
              <a:gd name="adj" fmla="val 49981"/>
            </a:avLst>
          </a:prstGeom>
          <a:solidFill>
            <a:srgbClr val="FF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fa-IR" altLang="fa-IR">
              <a:solidFill>
                <a:prstClr val="black"/>
              </a:solidFill>
              <a:cs typeface="Arial" panose="020B0604020202020204" pitchFamily="34" charset="0"/>
            </a:endParaRPr>
          </a:p>
        </p:txBody>
      </p:sp>
      <p:sp>
        <p:nvSpPr>
          <p:cNvPr id="17429" name="AutoShape 23"/>
          <p:cNvSpPr>
            <a:spLocks noChangeArrowheads="1"/>
          </p:cNvSpPr>
          <p:nvPr/>
        </p:nvSpPr>
        <p:spPr bwMode="auto">
          <a:xfrm>
            <a:off x="7162801" y="3429001"/>
            <a:ext cx="741363" cy="1152525"/>
          </a:xfrm>
          <a:prstGeom prst="triangle">
            <a:avLst>
              <a:gd name="adj" fmla="val 49981"/>
            </a:avLst>
          </a:prstGeom>
          <a:solidFill>
            <a:srgbClr val="FF0066"/>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fa-IR" altLang="fa-IR">
              <a:solidFill>
                <a:prstClr val="black"/>
              </a:solidFill>
              <a:cs typeface="Arial" panose="020B0604020202020204" pitchFamily="34" charset="0"/>
            </a:endParaRPr>
          </a:p>
        </p:txBody>
      </p:sp>
      <p:sp>
        <p:nvSpPr>
          <p:cNvPr id="17430" name="Line 24"/>
          <p:cNvSpPr>
            <a:spLocks noChangeShapeType="1"/>
          </p:cNvSpPr>
          <p:nvPr/>
        </p:nvSpPr>
        <p:spPr bwMode="auto">
          <a:xfrm>
            <a:off x="6400800" y="4649788"/>
            <a:ext cx="0" cy="98901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sp>
        <p:nvSpPr>
          <p:cNvPr id="17431" name="Line 25"/>
          <p:cNvSpPr>
            <a:spLocks noChangeShapeType="1"/>
          </p:cNvSpPr>
          <p:nvPr/>
        </p:nvSpPr>
        <p:spPr bwMode="auto">
          <a:xfrm>
            <a:off x="7391400" y="4649788"/>
            <a:ext cx="0" cy="98901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sp>
        <p:nvSpPr>
          <p:cNvPr id="17432" name="Line 26"/>
          <p:cNvSpPr>
            <a:spLocks noChangeShapeType="1"/>
          </p:cNvSpPr>
          <p:nvPr/>
        </p:nvSpPr>
        <p:spPr bwMode="auto">
          <a:xfrm>
            <a:off x="9448800" y="4649788"/>
            <a:ext cx="0" cy="98901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sp>
        <p:nvSpPr>
          <p:cNvPr id="17433" name="Line 27"/>
          <p:cNvSpPr>
            <a:spLocks noChangeShapeType="1"/>
          </p:cNvSpPr>
          <p:nvPr/>
        </p:nvSpPr>
        <p:spPr bwMode="auto">
          <a:xfrm>
            <a:off x="9753600" y="4649788"/>
            <a:ext cx="0" cy="98901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sp>
        <p:nvSpPr>
          <p:cNvPr id="17434" name="Line 28"/>
          <p:cNvSpPr>
            <a:spLocks noChangeShapeType="1"/>
          </p:cNvSpPr>
          <p:nvPr/>
        </p:nvSpPr>
        <p:spPr bwMode="auto">
          <a:xfrm>
            <a:off x="8458200" y="4649788"/>
            <a:ext cx="0" cy="98901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sp>
        <p:nvSpPr>
          <p:cNvPr id="17435" name="Line 29"/>
          <p:cNvSpPr>
            <a:spLocks noChangeShapeType="1"/>
          </p:cNvSpPr>
          <p:nvPr/>
        </p:nvSpPr>
        <p:spPr bwMode="auto">
          <a:xfrm>
            <a:off x="8763000" y="4649788"/>
            <a:ext cx="0" cy="98901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sp>
        <p:nvSpPr>
          <p:cNvPr id="17436" name="Line 30"/>
          <p:cNvSpPr>
            <a:spLocks noChangeShapeType="1"/>
          </p:cNvSpPr>
          <p:nvPr/>
        </p:nvSpPr>
        <p:spPr bwMode="auto">
          <a:xfrm>
            <a:off x="6705600" y="4649788"/>
            <a:ext cx="0" cy="98901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sp>
        <p:nvSpPr>
          <p:cNvPr id="17437" name="Line 31"/>
          <p:cNvSpPr>
            <a:spLocks noChangeShapeType="1"/>
          </p:cNvSpPr>
          <p:nvPr/>
        </p:nvSpPr>
        <p:spPr bwMode="auto">
          <a:xfrm>
            <a:off x="7772400" y="4649788"/>
            <a:ext cx="0" cy="989012"/>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942634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algn="r" rtl="1"/>
            <a:r>
              <a:rPr lang="fa-IR" dirty="0" smtClean="0"/>
              <a:t>MBO در یک نگاه:</a:t>
            </a:r>
            <a:endParaRPr lang="fa-IR" dirty="0"/>
          </a:p>
        </p:txBody>
      </p:sp>
      <p:sp>
        <p:nvSpPr>
          <p:cNvPr id="4" name="Content Placeholder 3"/>
          <p:cNvSpPr>
            <a:spLocks noGrp="1"/>
          </p:cNvSpPr>
          <p:nvPr>
            <p:ph idx="1"/>
          </p:nvPr>
        </p:nvSpPr>
        <p:spPr/>
        <p:txBody>
          <a:bodyPr/>
          <a:lstStyle/>
          <a:p>
            <a:pPr algn="r" rtl="1"/>
            <a:r>
              <a:rPr lang="fa-IR" dirty="0">
                <a:solidFill>
                  <a:prstClr val="black"/>
                </a:solidFill>
              </a:rPr>
              <a:t>بازنگری </a:t>
            </a:r>
            <a:r>
              <a:rPr lang="fa-IR" dirty="0" smtClean="0"/>
              <a:t>اهداف سازمانی </a:t>
            </a:r>
          </a:p>
          <a:p>
            <a:pPr algn="r" rtl="1"/>
            <a:r>
              <a:rPr lang="fa-IR" dirty="0">
                <a:solidFill>
                  <a:prstClr val="black"/>
                </a:solidFill>
              </a:rPr>
              <a:t>بازنگری </a:t>
            </a:r>
            <a:r>
              <a:rPr lang="fa-IR" dirty="0" smtClean="0"/>
              <a:t>ساختار سازمانی </a:t>
            </a:r>
          </a:p>
          <a:p>
            <a:pPr algn="r" rtl="1"/>
            <a:r>
              <a:rPr lang="fa-IR" dirty="0" smtClean="0"/>
              <a:t>مافوق اهدافی را برای زیردستان تعیین می کند. </a:t>
            </a:r>
          </a:p>
          <a:p>
            <a:pPr algn="r" rtl="1"/>
            <a:r>
              <a:rPr lang="fa-IR" dirty="0" smtClean="0"/>
              <a:t>زیردستان برای خود اهدافی تعیین می کنند و برای کار تدبیر می کنند </a:t>
            </a:r>
          </a:p>
          <a:p>
            <a:pPr algn="r" rtl="1"/>
            <a:r>
              <a:rPr lang="fa-IR" dirty="0" smtClean="0"/>
              <a:t>مرحله (3) و (4) باید به هدف مشترک منتهی شود. </a:t>
            </a:r>
          </a:p>
          <a:p>
            <a:pPr algn="r" rtl="1"/>
            <a:r>
              <a:rPr lang="fa-IR" dirty="0" smtClean="0"/>
              <a:t>بازخورد نتایج موقت :</a:t>
            </a:r>
          </a:p>
          <a:p>
            <a:pPr algn="ctr" rtl="1"/>
            <a:r>
              <a:rPr lang="fa-IR" dirty="0" smtClean="0"/>
              <a:t>دریافت ورودی جدید </a:t>
            </a:r>
          </a:p>
          <a:p>
            <a:pPr algn="ctr" rtl="1"/>
            <a:r>
              <a:rPr lang="fa-IR" dirty="0" smtClean="0"/>
              <a:t>حذف اهداف بی اهمیت </a:t>
            </a:r>
          </a:p>
          <a:p>
            <a:pPr algn="ctr" rtl="1"/>
            <a:r>
              <a:rPr lang="fa-IR" dirty="0" smtClean="0"/>
              <a:t>بررسی نتایج زیردستان </a:t>
            </a:r>
          </a:p>
          <a:p>
            <a:pPr algn="ctr" rtl="1"/>
            <a:r>
              <a:rPr lang="fa-IR" dirty="0" smtClean="0"/>
              <a:t>بررسی عملکرد سازمانی</a:t>
            </a:r>
            <a:endParaRPr lang="fa-IR" dirty="0"/>
          </a:p>
        </p:txBody>
      </p:sp>
    </p:spTree>
    <p:extLst>
      <p:ext uri="{BB962C8B-B14F-4D97-AF65-F5344CB8AC3E}">
        <p14:creationId xmlns:p14="http://schemas.microsoft.com/office/powerpoint/2010/main" val="135109921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1982789" y="1754189"/>
            <a:ext cx="8226425" cy="4416425"/>
          </a:xfrm>
          <a:prstGeom prst="rect">
            <a:avLst/>
          </a:prstGeom>
          <a:noFill/>
          <a:ln>
            <a:noFill/>
          </a:ln>
          <a:effectLst/>
          <a:extLst>
            <a:ext uri="{909E8E84-426E-40DD-AFC4-6F175D3DCCD1}">
              <a14:hiddenFill xmlns:a14="http://schemas.microsoft.com/office/drawing/2010/main">
                <a:solidFill>
                  <a:srgbClr val="FFFFCC"/>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0"/>
              </a:spcBef>
              <a:spcAft>
                <a:spcPct val="0"/>
              </a:spcAft>
            </a:pPr>
            <a:endParaRPr lang="fa-IR" altLang="fa-IR">
              <a:solidFill>
                <a:prstClr val="black"/>
              </a:solidFill>
              <a:cs typeface="Arial" panose="020B0604020202020204" pitchFamily="34" charset="0"/>
            </a:endParaRPr>
          </a:p>
        </p:txBody>
      </p:sp>
      <p:sp>
        <p:nvSpPr>
          <p:cNvPr id="126981" name="Rectangle 5"/>
          <p:cNvSpPr>
            <a:spLocks noChangeArrowheads="1"/>
          </p:cNvSpPr>
          <p:nvPr/>
        </p:nvSpPr>
        <p:spPr bwMode="auto">
          <a:xfrm>
            <a:off x="1905000" y="381000"/>
            <a:ext cx="7793038"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fontAlgn="base">
              <a:spcBef>
                <a:spcPct val="0"/>
              </a:spcBef>
              <a:spcAft>
                <a:spcPct val="0"/>
              </a:spcAft>
              <a:defRPr/>
            </a:pPr>
            <a:r>
              <a:rPr lang="en-US" altLang="fa-IR" sz="3200" dirty="0">
                <a:solidFill>
                  <a:srgbClr val="44546A"/>
                </a:solidFill>
                <a:cs typeface="Arial" panose="020B0604020202020204" pitchFamily="34" charset="0"/>
              </a:rPr>
              <a:t>Employees Setting Objectives</a:t>
            </a:r>
          </a:p>
          <a:p>
            <a:pPr fontAlgn="base">
              <a:spcBef>
                <a:spcPct val="0"/>
              </a:spcBef>
              <a:spcAft>
                <a:spcPct val="0"/>
              </a:spcAft>
              <a:defRPr/>
            </a:pPr>
            <a:r>
              <a:rPr lang="fa-IR" sz="3200" dirty="0">
                <a:solidFill>
                  <a:srgbClr val="44546A"/>
                </a:solidFill>
                <a:cs typeface="Arial" panose="020B0604020202020204" pitchFamily="34" charset="0"/>
              </a:rPr>
              <a:t>تعیین اهداف توسط کارکنان</a:t>
            </a:r>
            <a:endParaRPr lang="en-US" altLang="fa-IR" sz="3200" dirty="0">
              <a:solidFill>
                <a:prstClr val="white"/>
              </a:solidFill>
              <a:latin typeface="Tahoma" panose="020B0604030504040204" pitchFamily="34" charset="0"/>
              <a:cs typeface="Arial" panose="020B0604020202020204" pitchFamily="34" charset="0"/>
            </a:endParaRPr>
          </a:p>
        </p:txBody>
      </p:sp>
      <p:sp>
        <p:nvSpPr>
          <p:cNvPr id="126982" name="Rectangle 6"/>
          <p:cNvSpPr>
            <a:spLocks noChangeArrowheads="1"/>
          </p:cNvSpPr>
          <p:nvPr/>
        </p:nvSpPr>
        <p:spPr bwMode="auto">
          <a:xfrm>
            <a:off x="2590800" y="1905000"/>
            <a:ext cx="75438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115000"/>
              <a:buFont typeface="Wingdings" panose="05000000000000000000" pitchFamily="2" charset="2"/>
              <a:buChar char="§"/>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tx2"/>
              </a:buClr>
              <a:buSzPct val="115000"/>
              <a:buFont typeface="Wingdings" panose="05000000000000000000" pitchFamily="2" charset="2"/>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tx2"/>
              </a:buClr>
              <a:buSzPct val="115000"/>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tx2"/>
              </a:buClr>
              <a:buSzPct val="115000"/>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tx2"/>
              </a:buClr>
              <a:buSzPct val="115000"/>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tx2"/>
              </a:buClr>
              <a:buSzPct val="115000"/>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tx2"/>
              </a:buClr>
              <a:buSzPct val="115000"/>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9pPr>
          </a:lstStyle>
          <a:p>
            <a:pPr fontAlgn="base">
              <a:spcAft>
                <a:spcPct val="0"/>
              </a:spcAft>
              <a:buClr>
                <a:srgbClr val="44546A"/>
              </a:buClr>
              <a:defRPr/>
            </a:pPr>
            <a:r>
              <a:rPr lang="en-US" altLang="fa-IR" sz="2000" dirty="0">
                <a:solidFill>
                  <a:prstClr val="black"/>
                </a:solidFill>
                <a:cs typeface="Arial" panose="020B0604020202020204" pitchFamily="34" charset="0"/>
              </a:rPr>
              <a:t>Identify key job tasks  </a:t>
            </a:r>
            <a:endParaRPr lang="fa-IR" altLang="fa-IR" sz="2000" dirty="0">
              <a:solidFill>
                <a:prstClr val="black"/>
              </a:solidFill>
              <a:cs typeface="Arial" panose="020B0604020202020204" pitchFamily="34" charset="0"/>
            </a:endParaRPr>
          </a:p>
          <a:p>
            <a:pPr algn="r" rtl="1" fontAlgn="base">
              <a:spcAft>
                <a:spcPct val="0"/>
              </a:spcAft>
              <a:buClr>
                <a:srgbClr val="44546A"/>
              </a:buClr>
              <a:defRPr/>
            </a:pPr>
            <a:r>
              <a:rPr lang="fa-IR" sz="2000" dirty="0">
                <a:solidFill>
                  <a:prstClr val="black"/>
                </a:solidFill>
                <a:cs typeface="Arial" panose="020B0604020202020204" pitchFamily="34" charset="0"/>
              </a:rPr>
              <a:t>وظایف شغلی کلیدی را شناسایی کنید</a:t>
            </a:r>
            <a:endParaRPr lang="en-US" altLang="fa-IR" sz="2000" dirty="0">
              <a:solidFill>
                <a:prstClr val="black"/>
              </a:solidFill>
              <a:cs typeface="Arial" panose="020B0604020202020204" pitchFamily="34" charset="0"/>
            </a:endParaRPr>
          </a:p>
          <a:p>
            <a:pPr fontAlgn="base">
              <a:spcAft>
                <a:spcPct val="0"/>
              </a:spcAft>
              <a:buClr>
                <a:srgbClr val="44546A"/>
              </a:buClr>
              <a:defRPr/>
            </a:pPr>
            <a:r>
              <a:rPr lang="en-US" altLang="fa-IR" sz="2000" dirty="0">
                <a:solidFill>
                  <a:prstClr val="black"/>
                </a:solidFill>
                <a:cs typeface="Arial" panose="020B0604020202020204" pitchFamily="34" charset="0"/>
              </a:rPr>
              <a:t>Set specific and   challenging goals</a:t>
            </a:r>
            <a:endParaRPr lang="fa-IR" altLang="fa-IR" sz="2000" dirty="0">
              <a:solidFill>
                <a:prstClr val="black"/>
              </a:solidFill>
              <a:cs typeface="Arial" panose="020B0604020202020204" pitchFamily="34" charset="0"/>
            </a:endParaRPr>
          </a:p>
          <a:p>
            <a:pPr algn="r" rtl="1" fontAlgn="base">
              <a:spcAft>
                <a:spcPct val="0"/>
              </a:spcAft>
              <a:buClr>
                <a:srgbClr val="44546A"/>
              </a:buClr>
              <a:defRPr/>
            </a:pPr>
            <a:r>
              <a:rPr lang="fa-IR" sz="2000" dirty="0">
                <a:solidFill>
                  <a:prstClr val="black"/>
                </a:solidFill>
                <a:cs typeface="Arial" panose="020B0604020202020204" pitchFamily="34" charset="0"/>
              </a:rPr>
              <a:t>اهداف مشخص و چالش برانگیز را تعیین کنید</a:t>
            </a:r>
            <a:endParaRPr lang="en-US" altLang="fa-IR" sz="2000" dirty="0">
              <a:solidFill>
                <a:prstClr val="black"/>
              </a:solidFill>
              <a:cs typeface="Arial" panose="020B0604020202020204" pitchFamily="34" charset="0"/>
            </a:endParaRPr>
          </a:p>
          <a:p>
            <a:pPr fontAlgn="base">
              <a:spcAft>
                <a:spcPct val="0"/>
              </a:spcAft>
              <a:buClr>
                <a:srgbClr val="44546A"/>
              </a:buClr>
              <a:defRPr/>
            </a:pPr>
            <a:r>
              <a:rPr lang="en-US" altLang="fa-IR" sz="2000" dirty="0">
                <a:solidFill>
                  <a:prstClr val="black"/>
                </a:solidFill>
                <a:cs typeface="Arial" panose="020B0604020202020204" pitchFamily="34" charset="0"/>
              </a:rPr>
              <a:t>Encourage active participation</a:t>
            </a:r>
          </a:p>
          <a:p>
            <a:pPr algn="r" rtl="1" fontAlgn="base">
              <a:spcAft>
                <a:spcPct val="0"/>
              </a:spcAft>
              <a:buClr>
                <a:srgbClr val="44546A"/>
              </a:buClr>
              <a:defRPr/>
            </a:pPr>
            <a:r>
              <a:rPr lang="fa-IR" sz="2000" dirty="0">
                <a:solidFill>
                  <a:prstClr val="black"/>
                </a:solidFill>
                <a:cs typeface="Arial" panose="020B0604020202020204" pitchFamily="34" charset="0"/>
              </a:rPr>
              <a:t>مشارکت فعال را تشویق کنید</a:t>
            </a:r>
            <a:endParaRPr lang="en-US" altLang="fa-IR" sz="2000" dirty="0">
              <a:solidFill>
                <a:prstClr val="black"/>
              </a:solidFill>
              <a:cs typeface="Arial" panose="020B0604020202020204" pitchFamily="34" charset="0"/>
            </a:endParaRPr>
          </a:p>
          <a:p>
            <a:pPr fontAlgn="base">
              <a:spcAft>
                <a:spcPct val="0"/>
              </a:spcAft>
              <a:buClr>
                <a:srgbClr val="44546A"/>
              </a:buClr>
              <a:defRPr/>
            </a:pPr>
            <a:r>
              <a:rPr lang="en-US" altLang="fa-IR" sz="2000" dirty="0">
                <a:solidFill>
                  <a:prstClr val="black"/>
                </a:solidFill>
                <a:cs typeface="Arial" panose="020B0604020202020204" pitchFamily="34" charset="0"/>
              </a:rPr>
              <a:t>Prioritize goals</a:t>
            </a:r>
          </a:p>
          <a:p>
            <a:pPr algn="r" rtl="1" fontAlgn="base">
              <a:spcAft>
                <a:spcPct val="0"/>
              </a:spcAft>
              <a:buClr>
                <a:srgbClr val="44546A"/>
              </a:buClr>
              <a:defRPr/>
            </a:pPr>
            <a:r>
              <a:rPr lang="en-US" altLang="fa-IR" sz="2000" dirty="0">
                <a:solidFill>
                  <a:prstClr val="black"/>
                </a:solidFill>
                <a:cs typeface="Arial" panose="020B0604020202020204" pitchFamily="34" charset="0"/>
              </a:rPr>
              <a:t> </a:t>
            </a:r>
            <a:r>
              <a:rPr lang="fa-IR" sz="2000" dirty="0">
                <a:solidFill>
                  <a:prstClr val="black"/>
                </a:solidFill>
                <a:cs typeface="Arial" panose="020B0604020202020204" pitchFamily="34" charset="0"/>
              </a:rPr>
              <a:t>اهداف را اولویت بندی کنید</a:t>
            </a:r>
            <a:endParaRPr lang="en-US" altLang="fa-IR" sz="2000" dirty="0">
              <a:solidFill>
                <a:prstClr val="black"/>
              </a:solidFill>
              <a:cs typeface="Arial" panose="020B0604020202020204" pitchFamily="34" charset="0"/>
            </a:endParaRPr>
          </a:p>
          <a:p>
            <a:pPr fontAlgn="base">
              <a:spcAft>
                <a:spcPct val="0"/>
              </a:spcAft>
              <a:buClr>
                <a:srgbClr val="44546A"/>
              </a:buClr>
              <a:defRPr/>
            </a:pPr>
            <a:r>
              <a:rPr lang="en-US" altLang="fa-IR" sz="2000" dirty="0">
                <a:solidFill>
                  <a:prstClr val="black"/>
                </a:solidFill>
                <a:cs typeface="Arial" panose="020B0604020202020204" pitchFamily="34" charset="0"/>
              </a:rPr>
              <a:t>Build in feedback</a:t>
            </a:r>
          </a:p>
          <a:p>
            <a:pPr algn="r" rtl="1" fontAlgn="base">
              <a:spcAft>
                <a:spcPct val="0"/>
              </a:spcAft>
              <a:buClr>
                <a:srgbClr val="44546A"/>
              </a:buClr>
              <a:defRPr/>
            </a:pPr>
            <a:r>
              <a:rPr lang="fa-IR" sz="2000" dirty="0">
                <a:solidFill>
                  <a:prstClr val="black"/>
                </a:solidFill>
                <a:cs typeface="Arial" panose="020B0604020202020204" pitchFamily="34" charset="0"/>
              </a:rPr>
              <a:t>بازخورد ایجاد کنید</a:t>
            </a:r>
            <a:endParaRPr lang="en-US" altLang="fa-IR" sz="2000" dirty="0">
              <a:solidFill>
                <a:prstClr val="black"/>
              </a:solidFill>
              <a:cs typeface="Arial" panose="020B0604020202020204" pitchFamily="34" charset="0"/>
            </a:endParaRPr>
          </a:p>
          <a:p>
            <a:pPr fontAlgn="base">
              <a:spcAft>
                <a:spcPct val="0"/>
              </a:spcAft>
              <a:buClr>
                <a:srgbClr val="44546A"/>
              </a:buClr>
              <a:defRPr/>
            </a:pPr>
            <a:r>
              <a:rPr lang="en-US" altLang="fa-IR" sz="2000" dirty="0">
                <a:solidFill>
                  <a:prstClr val="black"/>
                </a:solidFill>
                <a:cs typeface="Arial" panose="020B0604020202020204" pitchFamily="34" charset="0"/>
              </a:rPr>
              <a:t>Link rewards to goal attainment</a:t>
            </a:r>
          </a:p>
          <a:p>
            <a:pPr algn="r" rtl="1" fontAlgn="base">
              <a:spcAft>
                <a:spcPct val="0"/>
              </a:spcAft>
              <a:buClr>
                <a:srgbClr val="44546A"/>
              </a:buClr>
              <a:defRPr/>
            </a:pPr>
            <a:r>
              <a:rPr lang="fa-IR" altLang="fa-IR" sz="2000" dirty="0">
                <a:solidFill>
                  <a:prstClr val="black"/>
                </a:solidFill>
                <a:cs typeface="Arial" panose="020B0604020202020204" pitchFamily="34" charset="0"/>
              </a:rPr>
              <a:t>پاداش را به اهداف پیوند دهید</a:t>
            </a:r>
            <a:endParaRPr lang="en-US" altLang="fa-IR" sz="2000" dirty="0">
              <a:solidFill>
                <a:prstClr val="black"/>
              </a:solidFill>
              <a:cs typeface="Arial" panose="020B0604020202020204" pitchFamily="34" charset="0"/>
            </a:endParaRPr>
          </a:p>
          <a:p>
            <a:pPr fontAlgn="base">
              <a:spcAft>
                <a:spcPct val="0"/>
              </a:spcAft>
              <a:buClr>
                <a:srgbClr val="44546A"/>
              </a:buClr>
              <a:defRPr/>
            </a:pPr>
            <a:endParaRPr lang="en-US" altLang="fa-IR" sz="2000" dirty="0">
              <a:solidFill>
                <a:prstClr val="black"/>
              </a:solidFill>
              <a:cs typeface="Arial" panose="020B0604020202020204" pitchFamily="34" charset="0"/>
            </a:endParaRPr>
          </a:p>
        </p:txBody>
      </p:sp>
    </p:spTree>
    <p:extLst>
      <p:ext uri="{BB962C8B-B14F-4D97-AF65-F5344CB8AC3E}">
        <p14:creationId xmlns:p14="http://schemas.microsoft.com/office/powerpoint/2010/main" val="325636179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p:cNvSpPr>
            <a:spLocks noChangeArrowheads="1"/>
          </p:cNvSpPr>
          <p:nvPr/>
        </p:nvSpPr>
        <p:spPr bwMode="auto">
          <a:xfrm>
            <a:off x="1905001" y="533400"/>
            <a:ext cx="8562975" cy="1227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fontAlgn="base">
              <a:spcBef>
                <a:spcPct val="0"/>
              </a:spcBef>
              <a:spcAft>
                <a:spcPct val="0"/>
              </a:spcAft>
              <a:defRPr/>
            </a:pPr>
            <a:r>
              <a:rPr lang="en-US" altLang="fa-IR" sz="3200" dirty="0">
                <a:solidFill>
                  <a:srgbClr val="44546A"/>
                </a:solidFill>
                <a:cs typeface="Arial" panose="020B0604020202020204" pitchFamily="34" charset="0"/>
              </a:rPr>
              <a:t>Common Elements of MBO</a:t>
            </a:r>
          </a:p>
          <a:p>
            <a:pPr fontAlgn="base">
              <a:spcBef>
                <a:spcPct val="0"/>
              </a:spcBef>
              <a:spcAft>
                <a:spcPct val="0"/>
              </a:spcAft>
              <a:defRPr/>
            </a:pPr>
            <a:r>
              <a:rPr lang="fa-IR" altLang="fa-IR" sz="3200" dirty="0">
                <a:solidFill>
                  <a:srgbClr val="44546A"/>
                </a:solidFill>
                <a:cs typeface="Arial" panose="020B0604020202020204" pitchFamily="34" charset="0"/>
              </a:rPr>
              <a:t>عناصر مشترک مدیریت بر مبنای هدف</a:t>
            </a:r>
            <a:r>
              <a:rPr lang="en-US" altLang="fa-IR" dirty="0">
                <a:solidFill>
                  <a:srgbClr val="44546A"/>
                </a:solidFill>
                <a:cs typeface="Arial" panose="020B0604020202020204" pitchFamily="34" charset="0"/>
              </a:rPr>
              <a:t>	</a:t>
            </a:r>
          </a:p>
        </p:txBody>
      </p:sp>
      <p:sp>
        <p:nvSpPr>
          <p:cNvPr id="124933" name="Rectangle 5"/>
          <p:cNvSpPr>
            <a:spLocks noChangeArrowheads="1"/>
          </p:cNvSpPr>
          <p:nvPr/>
        </p:nvSpPr>
        <p:spPr bwMode="auto">
          <a:xfrm>
            <a:off x="1981200" y="2057400"/>
            <a:ext cx="854075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lr>
                <a:schemeClr val="tx2"/>
              </a:buClr>
              <a:buSzPct val="115000"/>
              <a:buFont typeface="Wingdings" panose="05000000000000000000" pitchFamily="2" charset="2"/>
              <a:buChar char="§"/>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tx2"/>
              </a:buClr>
              <a:buSzPct val="115000"/>
              <a:buFont typeface="Wingdings" panose="05000000000000000000" pitchFamily="2" charset="2"/>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tx2"/>
              </a:buClr>
              <a:buSzPct val="115000"/>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tx2"/>
              </a:buClr>
              <a:buSzPct val="115000"/>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tx2"/>
              </a:buClr>
              <a:buSzPct val="115000"/>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tx2"/>
              </a:buClr>
              <a:buSzPct val="115000"/>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tx2"/>
              </a:buClr>
              <a:buSzPct val="115000"/>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9pPr>
          </a:lstStyle>
          <a:p>
            <a:pPr fontAlgn="base">
              <a:spcAft>
                <a:spcPct val="0"/>
              </a:spcAft>
              <a:buClr>
                <a:srgbClr val="44546A"/>
              </a:buClr>
              <a:defRPr/>
            </a:pPr>
            <a:r>
              <a:rPr lang="en-US" altLang="fa-IR" dirty="0">
                <a:solidFill>
                  <a:prstClr val="black"/>
                </a:solidFill>
                <a:cs typeface="Arial" panose="020B0604020202020204" pitchFamily="34" charset="0"/>
              </a:rPr>
              <a:t>Goal specificity</a:t>
            </a:r>
          </a:p>
          <a:p>
            <a:pPr fontAlgn="base">
              <a:spcAft>
                <a:spcPct val="0"/>
              </a:spcAft>
              <a:buClr>
                <a:srgbClr val="44546A"/>
              </a:buClr>
              <a:defRPr/>
            </a:pPr>
            <a:r>
              <a:rPr lang="en-US" altLang="fa-IR" dirty="0">
                <a:solidFill>
                  <a:prstClr val="black"/>
                </a:solidFill>
                <a:cs typeface="Arial" panose="020B0604020202020204" pitchFamily="34" charset="0"/>
              </a:rPr>
              <a:t>Participative decision making</a:t>
            </a:r>
          </a:p>
          <a:p>
            <a:pPr fontAlgn="base">
              <a:spcAft>
                <a:spcPct val="0"/>
              </a:spcAft>
              <a:buClr>
                <a:srgbClr val="44546A"/>
              </a:buClr>
              <a:defRPr/>
            </a:pPr>
            <a:r>
              <a:rPr lang="en-US" altLang="fa-IR" dirty="0">
                <a:solidFill>
                  <a:prstClr val="black"/>
                </a:solidFill>
                <a:cs typeface="Arial" panose="020B0604020202020204" pitchFamily="34" charset="0"/>
              </a:rPr>
              <a:t>Set time period</a:t>
            </a:r>
          </a:p>
          <a:p>
            <a:pPr fontAlgn="base">
              <a:spcAft>
                <a:spcPct val="0"/>
              </a:spcAft>
              <a:buClr>
                <a:srgbClr val="44546A"/>
              </a:buClr>
              <a:defRPr/>
            </a:pPr>
            <a:r>
              <a:rPr lang="en-US" altLang="fa-IR" dirty="0">
                <a:solidFill>
                  <a:prstClr val="black"/>
                </a:solidFill>
                <a:cs typeface="Arial" panose="020B0604020202020204" pitchFamily="34" charset="0"/>
              </a:rPr>
              <a:t>Performance feedback</a:t>
            </a:r>
          </a:p>
          <a:p>
            <a:pPr algn="r" rtl="1" fontAlgn="base">
              <a:spcAft>
                <a:spcPct val="0"/>
              </a:spcAft>
              <a:buClr>
                <a:srgbClr val="44546A"/>
              </a:buClr>
              <a:defRPr/>
            </a:pPr>
            <a:r>
              <a:rPr lang="fa-IR" sz="2800" dirty="0">
                <a:solidFill>
                  <a:prstClr val="black"/>
                </a:solidFill>
                <a:cs typeface="Arial" panose="020B0604020202020204" pitchFamily="34" charset="0"/>
              </a:rPr>
              <a:t>ویژگی هدف</a:t>
            </a:r>
          </a:p>
          <a:p>
            <a:pPr algn="r" rtl="1" fontAlgn="base">
              <a:spcAft>
                <a:spcPct val="0"/>
              </a:spcAft>
              <a:buClr>
                <a:srgbClr val="44546A"/>
              </a:buClr>
              <a:defRPr/>
            </a:pPr>
            <a:r>
              <a:rPr lang="fa-IR" sz="2800" dirty="0">
                <a:solidFill>
                  <a:prstClr val="black"/>
                </a:solidFill>
                <a:cs typeface="Arial" panose="020B0604020202020204" pitchFamily="34" charset="0"/>
              </a:rPr>
              <a:t> تصمیم گیری مشارکتی</a:t>
            </a:r>
          </a:p>
          <a:p>
            <a:pPr algn="r" rtl="1" fontAlgn="base">
              <a:spcAft>
                <a:spcPct val="0"/>
              </a:spcAft>
              <a:buClr>
                <a:srgbClr val="44546A"/>
              </a:buClr>
              <a:defRPr/>
            </a:pPr>
            <a:r>
              <a:rPr lang="fa-IR" sz="2800" dirty="0">
                <a:solidFill>
                  <a:prstClr val="black"/>
                </a:solidFill>
                <a:cs typeface="Arial" panose="020B0604020202020204" pitchFamily="34" charset="0"/>
              </a:rPr>
              <a:t> تنظیم دوره زمانی </a:t>
            </a:r>
          </a:p>
          <a:p>
            <a:pPr algn="r" rtl="1" fontAlgn="base">
              <a:spcAft>
                <a:spcPct val="0"/>
              </a:spcAft>
              <a:buClr>
                <a:srgbClr val="44546A"/>
              </a:buClr>
              <a:defRPr/>
            </a:pPr>
            <a:r>
              <a:rPr lang="fa-IR" sz="2800" dirty="0">
                <a:solidFill>
                  <a:prstClr val="black"/>
                </a:solidFill>
                <a:cs typeface="Arial" panose="020B0604020202020204" pitchFamily="34" charset="0"/>
              </a:rPr>
              <a:t>بازخورد عملکرد</a:t>
            </a:r>
            <a:endParaRPr lang="en-US" altLang="fa-IR" sz="2800" dirty="0">
              <a:solidFill>
                <a:prstClr val="black"/>
              </a:solidFill>
              <a:cs typeface="Arial" panose="020B0604020202020204" pitchFamily="34" charset="0"/>
            </a:endParaRPr>
          </a:p>
        </p:txBody>
      </p:sp>
    </p:spTree>
    <p:extLst>
      <p:ext uri="{BB962C8B-B14F-4D97-AF65-F5344CB8AC3E}">
        <p14:creationId xmlns:p14="http://schemas.microsoft.com/office/powerpoint/2010/main" val="358705071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4"/>
          <p:cNvSpPr>
            <a:spLocks noChangeArrowheads="1"/>
          </p:cNvSpPr>
          <p:nvPr/>
        </p:nvSpPr>
        <p:spPr bwMode="auto">
          <a:xfrm>
            <a:off x="2057401" y="609600"/>
            <a:ext cx="7793037"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57150" cmpd="thinThick">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lvl1pPr algn="ctr">
              <a:defRPr sz="4400">
                <a:solidFill>
                  <a:schemeClr val="tx2"/>
                </a:solidFill>
                <a:effectLst>
                  <a:outerShdw blurRad="38100" dist="38100" dir="2700000" algn="tl">
                    <a:srgbClr val="000000"/>
                  </a:outerShdw>
                </a:effectLst>
                <a:latin typeface="Arial" panose="020B0604020202020204" pitchFamily="34" charset="0"/>
              </a:defRPr>
            </a:lvl1pPr>
            <a:lvl2pPr algn="ctr">
              <a:defRPr sz="4400">
                <a:solidFill>
                  <a:schemeClr val="tx2"/>
                </a:solidFill>
                <a:effectLst>
                  <a:outerShdw blurRad="38100" dist="38100" dir="2700000" algn="tl">
                    <a:srgbClr val="000000"/>
                  </a:outerShdw>
                </a:effectLst>
                <a:latin typeface="Arial" panose="020B0604020202020204" pitchFamily="34" charset="0"/>
              </a:defRPr>
            </a:lvl2pPr>
            <a:lvl3pPr algn="ctr">
              <a:defRPr sz="4400">
                <a:solidFill>
                  <a:schemeClr val="tx2"/>
                </a:solidFill>
                <a:effectLst>
                  <a:outerShdw blurRad="38100" dist="38100" dir="2700000" algn="tl">
                    <a:srgbClr val="000000"/>
                  </a:outerShdw>
                </a:effectLst>
                <a:latin typeface="Arial" panose="020B0604020202020204" pitchFamily="34" charset="0"/>
              </a:defRPr>
            </a:lvl3pPr>
            <a:lvl4pPr algn="ctr">
              <a:defRPr sz="4400">
                <a:solidFill>
                  <a:schemeClr val="tx2"/>
                </a:solidFill>
                <a:effectLst>
                  <a:outerShdw blurRad="38100" dist="38100" dir="2700000" algn="tl">
                    <a:srgbClr val="000000"/>
                  </a:outerShdw>
                </a:effectLst>
                <a:latin typeface="Arial" panose="020B0604020202020204" pitchFamily="34" charset="0"/>
              </a:defRPr>
            </a:lvl4pPr>
            <a:lvl5pPr algn="ctr">
              <a:defRPr sz="4400">
                <a:solidFill>
                  <a:schemeClr val="tx2"/>
                </a:solidFill>
                <a:effectLst>
                  <a:outerShdw blurRad="38100" dist="38100" dir="2700000" algn="tl">
                    <a:srgbClr val="000000"/>
                  </a:outerShdw>
                </a:effectLst>
                <a:latin typeface="Arial" panose="020B0604020202020204" pitchFamily="34" charset="0"/>
              </a:defRPr>
            </a:lvl5pPr>
            <a:lvl6pPr marL="4572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6pPr>
            <a:lvl7pPr marL="9144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7pPr>
            <a:lvl8pPr marL="13716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8pPr>
            <a:lvl9pPr marL="1828800" algn="ctr" fontAlgn="base">
              <a:spcBef>
                <a:spcPct val="0"/>
              </a:spcBef>
              <a:spcAft>
                <a:spcPct val="0"/>
              </a:spcAft>
              <a:defRPr sz="4400">
                <a:solidFill>
                  <a:schemeClr val="tx2"/>
                </a:solidFill>
                <a:effectLst>
                  <a:outerShdw blurRad="38100" dist="38100" dir="2700000" algn="tl">
                    <a:srgbClr val="000000"/>
                  </a:outerShdw>
                </a:effectLst>
                <a:latin typeface="Arial" panose="020B0604020202020204" pitchFamily="34" charset="0"/>
              </a:defRPr>
            </a:lvl9pPr>
          </a:lstStyle>
          <a:p>
            <a:pPr fontAlgn="base">
              <a:spcBef>
                <a:spcPct val="0"/>
              </a:spcBef>
              <a:spcAft>
                <a:spcPct val="0"/>
              </a:spcAft>
              <a:defRPr/>
            </a:pPr>
            <a:r>
              <a:rPr lang="en-US" altLang="fa-IR" sz="3200" dirty="0">
                <a:solidFill>
                  <a:srgbClr val="44546A"/>
                </a:solidFill>
                <a:cs typeface="Arial" panose="020B0604020202020204" pitchFamily="34" charset="0"/>
              </a:rPr>
              <a:t>Problems with MBO</a:t>
            </a:r>
          </a:p>
          <a:p>
            <a:pPr fontAlgn="base">
              <a:spcBef>
                <a:spcPct val="0"/>
              </a:spcBef>
              <a:spcAft>
                <a:spcPct val="0"/>
              </a:spcAft>
              <a:defRPr/>
            </a:pPr>
            <a:r>
              <a:rPr lang="fa-IR" sz="3200" dirty="0">
                <a:solidFill>
                  <a:srgbClr val="44546A"/>
                </a:solidFill>
                <a:cs typeface="Arial" panose="020B0604020202020204" pitchFamily="34" charset="0"/>
              </a:rPr>
              <a:t>مشکلات با مدیریت بر مبتای هدف</a:t>
            </a:r>
            <a:endParaRPr lang="en-US" altLang="fa-IR" sz="3200" dirty="0">
              <a:solidFill>
                <a:srgbClr val="44546A"/>
              </a:solidFill>
              <a:cs typeface="Arial" panose="020B0604020202020204" pitchFamily="34" charset="0"/>
            </a:endParaRPr>
          </a:p>
        </p:txBody>
      </p:sp>
      <p:sp>
        <p:nvSpPr>
          <p:cNvPr id="128005" name="Rectangle 5"/>
          <p:cNvSpPr>
            <a:spLocks noChangeArrowheads="1"/>
          </p:cNvSpPr>
          <p:nvPr/>
        </p:nvSpPr>
        <p:spPr bwMode="auto">
          <a:xfrm>
            <a:off x="2286000" y="21336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lstStyle>
            <a:lvl1pPr marL="342900" indent="-342900">
              <a:spcBef>
                <a:spcPct val="20000"/>
              </a:spcBef>
              <a:buClr>
                <a:schemeClr val="tx2"/>
              </a:buClr>
              <a:buSzPct val="115000"/>
              <a:buFont typeface="Wingdings" panose="05000000000000000000" pitchFamily="2" charset="2"/>
              <a:buChar char="§"/>
              <a:defRPr sz="3200">
                <a:solidFill>
                  <a:schemeClr val="tx1"/>
                </a:solidFill>
                <a:effectLst>
                  <a:outerShdw blurRad="38100" dist="38100" dir="2700000" algn="tl">
                    <a:srgbClr val="000000"/>
                  </a:outerShdw>
                </a:effectLst>
                <a:latin typeface="Arial" panose="020B0604020202020204" pitchFamily="34" charset="0"/>
              </a:defRPr>
            </a:lvl1pPr>
            <a:lvl2pPr marL="742950" indent="-285750">
              <a:spcBef>
                <a:spcPct val="20000"/>
              </a:spcBef>
              <a:buFont typeface="Wingdings" panose="05000000000000000000" pitchFamily="2" charset="2"/>
              <a:buChar char="§"/>
              <a:defRPr sz="2800">
                <a:solidFill>
                  <a:schemeClr val="tx1"/>
                </a:solidFill>
                <a:effectLst>
                  <a:outerShdw blurRad="38100" dist="38100" dir="2700000" algn="tl">
                    <a:srgbClr val="000000"/>
                  </a:outerShdw>
                </a:effectLst>
                <a:latin typeface="Arial" panose="020B0604020202020204" pitchFamily="34" charset="0"/>
              </a:defRPr>
            </a:lvl2pPr>
            <a:lvl3pPr marL="1143000" indent="-228600">
              <a:spcBef>
                <a:spcPct val="20000"/>
              </a:spcBef>
              <a:buClr>
                <a:schemeClr val="tx2"/>
              </a:buClr>
              <a:buSzPct val="115000"/>
              <a:buFont typeface="Wingdings" panose="05000000000000000000" pitchFamily="2" charset="2"/>
              <a:buChar char="§"/>
              <a:defRPr sz="2400">
                <a:solidFill>
                  <a:schemeClr val="tx1"/>
                </a:solidFill>
                <a:effectLst>
                  <a:outerShdw blurRad="38100" dist="38100" dir="2700000" algn="tl">
                    <a:srgbClr val="000000"/>
                  </a:outerShdw>
                </a:effectLst>
                <a:latin typeface="Arial" panose="020B0604020202020204" pitchFamily="34" charset="0"/>
              </a:defRPr>
            </a:lvl3pPr>
            <a:lvl4pPr marL="1600200" indent="-228600">
              <a:spcBef>
                <a:spcPct val="20000"/>
              </a:spcBef>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4pPr>
            <a:lvl5pPr marL="2057400" indent="-228600">
              <a:spcBef>
                <a:spcPct val="20000"/>
              </a:spcBef>
              <a:buClr>
                <a:schemeClr val="tx2"/>
              </a:buClr>
              <a:buSzPct val="115000"/>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5pPr>
            <a:lvl6pPr marL="2514600" indent="-228600" fontAlgn="base">
              <a:spcBef>
                <a:spcPct val="20000"/>
              </a:spcBef>
              <a:spcAft>
                <a:spcPct val="0"/>
              </a:spcAft>
              <a:buClr>
                <a:schemeClr val="tx2"/>
              </a:buClr>
              <a:buSzPct val="115000"/>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6pPr>
            <a:lvl7pPr marL="2971800" indent="-228600" fontAlgn="base">
              <a:spcBef>
                <a:spcPct val="20000"/>
              </a:spcBef>
              <a:spcAft>
                <a:spcPct val="0"/>
              </a:spcAft>
              <a:buClr>
                <a:schemeClr val="tx2"/>
              </a:buClr>
              <a:buSzPct val="115000"/>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7pPr>
            <a:lvl8pPr marL="3429000" indent="-228600" fontAlgn="base">
              <a:spcBef>
                <a:spcPct val="20000"/>
              </a:spcBef>
              <a:spcAft>
                <a:spcPct val="0"/>
              </a:spcAft>
              <a:buClr>
                <a:schemeClr val="tx2"/>
              </a:buClr>
              <a:buSzPct val="115000"/>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8pPr>
            <a:lvl9pPr marL="3886200" indent="-228600" fontAlgn="base">
              <a:spcBef>
                <a:spcPct val="20000"/>
              </a:spcBef>
              <a:spcAft>
                <a:spcPct val="0"/>
              </a:spcAft>
              <a:buClr>
                <a:schemeClr val="tx2"/>
              </a:buClr>
              <a:buSzPct val="115000"/>
              <a:buFont typeface="Wingdings" panose="05000000000000000000" pitchFamily="2" charset="2"/>
              <a:buChar char="§"/>
              <a:defRPr sz="2000">
                <a:solidFill>
                  <a:schemeClr val="tx1"/>
                </a:solidFill>
                <a:effectLst>
                  <a:outerShdw blurRad="38100" dist="38100" dir="2700000" algn="tl">
                    <a:srgbClr val="000000"/>
                  </a:outerShdw>
                </a:effectLst>
                <a:latin typeface="Arial" panose="020B0604020202020204" pitchFamily="34" charset="0"/>
              </a:defRPr>
            </a:lvl9pPr>
          </a:lstStyle>
          <a:p>
            <a:pPr fontAlgn="base">
              <a:spcAft>
                <a:spcPct val="0"/>
              </a:spcAft>
              <a:buClr>
                <a:srgbClr val="44546A"/>
              </a:buClr>
              <a:defRPr/>
            </a:pPr>
            <a:r>
              <a:rPr lang="en-US" altLang="fa-IR" sz="2400" dirty="0">
                <a:solidFill>
                  <a:prstClr val="black"/>
                </a:solidFill>
                <a:effectLst>
                  <a:outerShdw blurRad="38100" dist="38100" dir="2700000" algn="tl">
                    <a:srgbClr val="000000">
                      <a:alpha val="43137"/>
                    </a:srgbClr>
                  </a:outerShdw>
                </a:effectLst>
                <a:cs typeface="Arial" panose="020B0604020202020204" pitchFamily="34" charset="0"/>
              </a:rPr>
              <a:t>Efforts directed primarily toward output</a:t>
            </a:r>
          </a:p>
          <a:p>
            <a:pPr fontAlgn="base">
              <a:spcAft>
                <a:spcPct val="0"/>
              </a:spcAft>
              <a:buClr>
                <a:srgbClr val="44546A"/>
              </a:buClr>
              <a:defRPr/>
            </a:pPr>
            <a:r>
              <a:rPr lang="en-US" altLang="fa-IR" sz="2400" dirty="0">
                <a:solidFill>
                  <a:prstClr val="black"/>
                </a:solidFill>
                <a:effectLst>
                  <a:outerShdw blurRad="38100" dist="38100" dir="2700000" algn="tl">
                    <a:srgbClr val="000000">
                      <a:alpha val="43137"/>
                    </a:srgbClr>
                  </a:outerShdw>
                </a:effectLst>
                <a:cs typeface="Arial" panose="020B0604020202020204" pitchFamily="34" charset="0"/>
              </a:rPr>
              <a:t>Encourage individual rather than team efforts</a:t>
            </a:r>
          </a:p>
          <a:p>
            <a:pPr fontAlgn="base">
              <a:spcAft>
                <a:spcPct val="0"/>
              </a:spcAft>
              <a:buClr>
                <a:srgbClr val="44546A"/>
              </a:buClr>
              <a:defRPr/>
            </a:pPr>
            <a:r>
              <a:rPr lang="en-US" altLang="fa-IR" sz="2400" dirty="0">
                <a:solidFill>
                  <a:prstClr val="black"/>
                </a:solidFill>
                <a:effectLst>
                  <a:outerShdw blurRad="38100" dist="38100" dir="2700000" algn="tl">
                    <a:srgbClr val="000000">
                      <a:alpha val="43137"/>
                    </a:srgbClr>
                  </a:outerShdw>
                </a:effectLst>
                <a:cs typeface="Arial" panose="020B0604020202020204" pitchFamily="34" charset="0"/>
              </a:rPr>
              <a:t>Goals may discourage efforts for continuous improvement</a:t>
            </a:r>
          </a:p>
          <a:p>
            <a:pPr fontAlgn="base">
              <a:spcAft>
                <a:spcPct val="0"/>
              </a:spcAft>
              <a:buClr>
                <a:srgbClr val="44546A"/>
              </a:buClr>
              <a:defRPr/>
            </a:pPr>
            <a:endParaRPr lang="en-US" altLang="fa-IR" sz="2400" dirty="0">
              <a:solidFill>
                <a:prstClr val="black"/>
              </a:solidFill>
              <a:effectLst>
                <a:outerShdw blurRad="38100" dist="38100" dir="2700000" algn="tl">
                  <a:srgbClr val="000000">
                    <a:alpha val="43137"/>
                  </a:srgbClr>
                </a:outerShdw>
              </a:effectLst>
              <a:cs typeface="Arial" panose="020B0604020202020204" pitchFamily="34" charset="0"/>
            </a:endParaRPr>
          </a:p>
          <a:p>
            <a:pPr algn="r" rtl="1" fontAlgn="base">
              <a:spcAft>
                <a:spcPct val="0"/>
              </a:spcAft>
              <a:buClr>
                <a:srgbClr val="44546A"/>
              </a:buClr>
              <a:defRPr/>
            </a:pPr>
            <a:r>
              <a:rPr lang="fa-IR" sz="2400" dirty="0">
                <a:solidFill>
                  <a:prstClr val="black"/>
                </a:solidFill>
                <a:effectLst>
                  <a:outerShdw blurRad="38100" dist="38100" dir="2700000" algn="tl">
                    <a:srgbClr val="000000">
                      <a:alpha val="43137"/>
                    </a:srgbClr>
                  </a:outerShdw>
                </a:effectLst>
                <a:cs typeface="Arial" panose="020B0604020202020204" pitchFamily="34" charset="0"/>
              </a:rPr>
              <a:t>تلاش هایی که عمدتاً به سمت خروجی هدایت می شوند </a:t>
            </a:r>
          </a:p>
          <a:p>
            <a:pPr algn="r" rtl="1" fontAlgn="base">
              <a:spcAft>
                <a:spcPct val="0"/>
              </a:spcAft>
              <a:buClr>
                <a:srgbClr val="44546A"/>
              </a:buClr>
              <a:defRPr/>
            </a:pPr>
            <a:r>
              <a:rPr lang="fa-IR" sz="2400" dirty="0">
                <a:solidFill>
                  <a:prstClr val="black"/>
                </a:solidFill>
                <a:effectLst>
                  <a:outerShdw blurRad="38100" dist="38100" dir="2700000" algn="tl">
                    <a:srgbClr val="000000">
                      <a:alpha val="43137"/>
                    </a:srgbClr>
                  </a:outerShdw>
                </a:effectLst>
                <a:cs typeface="Arial" panose="020B0604020202020204" pitchFamily="34" charset="0"/>
              </a:rPr>
              <a:t>به جای تلاش های تیمی، تلاش های فردی را تشویق کنید</a:t>
            </a:r>
          </a:p>
          <a:p>
            <a:pPr algn="r" rtl="1" fontAlgn="base">
              <a:spcAft>
                <a:spcPct val="0"/>
              </a:spcAft>
              <a:buClr>
                <a:srgbClr val="44546A"/>
              </a:buClr>
              <a:defRPr/>
            </a:pPr>
            <a:r>
              <a:rPr lang="fa-IR" sz="2400" dirty="0">
                <a:solidFill>
                  <a:prstClr val="black"/>
                </a:solidFill>
                <a:effectLst>
                  <a:outerShdw blurRad="38100" dist="38100" dir="2700000" algn="tl">
                    <a:srgbClr val="000000">
                      <a:alpha val="43137"/>
                    </a:srgbClr>
                  </a:outerShdw>
                </a:effectLst>
                <a:cs typeface="Arial" panose="020B0604020202020204" pitchFamily="34" charset="0"/>
              </a:rPr>
              <a:t> اهداف ممکن است تلاش برای بهبود مستمر را دلسرد کند</a:t>
            </a:r>
            <a:endParaRPr lang="en-US" altLang="fa-IR" sz="2400" dirty="0">
              <a:solidFill>
                <a:prstClr val="black"/>
              </a:solidFill>
              <a:effectLst>
                <a:outerShdw blurRad="38100" dist="38100" dir="2700000" algn="tl">
                  <a:srgbClr val="000000">
                    <a:alpha val="43137"/>
                  </a:srgbClr>
                </a:outerShdw>
              </a:effectLst>
              <a:cs typeface="Arial" panose="020B0604020202020204" pitchFamily="34" charset="0"/>
            </a:endParaRPr>
          </a:p>
        </p:txBody>
      </p:sp>
    </p:spTree>
    <p:extLst>
      <p:ext uri="{BB962C8B-B14F-4D97-AF65-F5344CB8AC3E}">
        <p14:creationId xmlns:p14="http://schemas.microsoft.com/office/powerpoint/2010/main" val="394740211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Freeform 4"/>
          <p:cNvSpPr>
            <a:spLocks/>
          </p:cNvSpPr>
          <p:nvPr/>
        </p:nvSpPr>
        <p:spPr bwMode="auto">
          <a:xfrm>
            <a:off x="1981200" y="381000"/>
            <a:ext cx="8078788" cy="5792788"/>
          </a:xfrm>
          <a:custGeom>
            <a:avLst/>
            <a:gdLst>
              <a:gd name="T0" fmla="*/ 4033838 w 5089"/>
              <a:gd name="T1" fmla="*/ 0 h 3649"/>
              <a:gd name="T2" fmla="*/ 3440113 w 5089"/>
              <a:gd name="T3" fmla="*/ 763588 h 3649"/>
              <a:gd name="T4" fmla="*/ 2482850 w 5089"/>
              <a:gd name="T5" fmla="*/ 212725 h 3649"/>
              <a:gd name="T6" fmla="*/ 2346325 w 5089"/>
              <a:gd name="T7" fmla="*/ 1082675 h 3649"/>
              <a:gd name="T8" fmla="*/ 1174750 w 5089"/>
              <a:gd name="T9" fmla="*/ 841375 h 3649"/>
              <a:gd name="T10" fmla="*/ 1511300 w 5089"/>
              <a:gd name="T11" fmla="*/ 1682750 h 3649"/>
              <a:gd name="T12" fmla="*/ 296863 w 5089"/>
              <a:gd name="T13" fmla="*/ 1779588 h 3649"/>
              <a:gd name="T14" fmla="*/ 1065213 w 5089"/>
              <a:gd name="T15" fmla="*/ 2466975 h 3649"/>
              <a:gd name="T16" fmla="*/ 0 w 5089"/>
              <a:gd name="T17" fmla="*/ 2890838 h 3649"/>
              <a:gd name="T18" fmla="*/ 1065213 w 5089"/>
              <a:gd name="T19" fmla="*/ 3316288 h 3649"/>
              <a:gd name="T20" fmla="*/ 296863 w 5089"/>
              <a:gd name="T21" fmla="*/ 4002088 h 3649"/>
              <a:gd name="T22" fmla="*/ 1511300 w 5089"/>
              <a:gd name="T23" fmla="*/ 4097338 h 3649"/>
              <a:gd name="T24" fmla="*/ 1174750 w 5089"/>
              <a:gd name="T25" fmla="*/ 4940300 h 3649"/>
              <a:gd name="T26" fmla="*/ 2346325 w 5089"/>
              <a:gd name="T27" fmla="*/ 4697413 h 3649"/>
              <a:gd name="T28" fmla="*/ 2482850 w 5089"/>
              <a:gd name="T29" fmla="*/ 5568950 h 3649"/>
              <a:gd name="T30" fmla="*/ 3440113 w 5089"/>
              <a:gd name="T31" fmla="*/ 5016500 h 3649"/>
              <a:gd name="T32" fmla="*/ 4033838 w 5089"/>
              <a:gd name="T33" fmla="*/ 5791200 h 3649"/>
              <a:gd name="T34" fmla="*/ 4624388 w 5089"/>
              <a:gd name="T35" fmla="*/ 5016500 h 3649"/>
              <a:gd name="T36" fmla="*/ 5583238 w 5089"/>
              <a:gd name="T37" fmla="*/ 5568950 h 3649"/>
              <a:gd name="T38" fmla="*/ 5716588 w 5089"/>
              <a:gd name="T39" fmla="*/ 4697413 h 3649"/>
              <a:gd name="T40" fmla="*/ 6891338 w 5089"/>
              <a:gd name="T41" fmla="*/ 4940300 h 3649"/>
              <a:gd name="T42" fmla="*/ 6553200 w 5089"/>
              <a:gd name="T43" fmla="*/ 4097338 h 3649"/>
              <a:gd name="T44" fmla="*/ 7767638 w 5089"/>
              <a:gd name="T45" fmla="*/ 4002088 h 3649"/>
              <a:gd name="T46" fmla="*/ 6997700 w 5089"/>
              <a:gd name="T47" fmla="*/ 3316288 h 3649"/>
              <a:gd name="T48" fmla="*/ 8077200 w 5089"/>
              <a:gd name="T49" fmla="*/ 2890838 h 3649"/>
              <a:gd name="T50" fmla="*/ 6997700 w 5089"/>
              <a:gd name="T51" fmla="*/ 2466975 h 3649"/>
              <a:gd name="T52" fmla="*/ 7767638 w 5089"/>
              <a:gd name="T53" fmla="*/ 1779588 h 3649"/>
              <a:gd name="T54" fmla="*/ 6553200 w 5089"/>
              <a:gd name="T55" fmla="*/ 1682750 h 3649"/>
              <a:gd name="T56" fmla="*/ 6891338 w 5089"/>
              <a:gd name="T57" fmla="*/ 841375 h 3649"/>
              <a:gd name="T58" fmla="*/ 5716588 w 5089"/>
              <a:gd name="T59" fmla="*/ 1082675 h 3649"/>
              <a:gd name="T60" fmla="*/ 5583238 w 5089"/>
              <a:gd name="T61" fmla="*/ 212725 h 3649"/>
              <a:gd name="T62" fmla="*/ 4624388 w 5089"/>
              <a:gd name="T63" fmla="*/ 763588 h 3649"/>
              <a:gd name="T64" fmla="*/ 4033838 w 5089"/>
              <a:gd name="T65" fmla="*/ 0 h 364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5089" h="3649">
                <a:moveTo>
                  <a:pt x="2541" y="0"/>
                </a:moveTo>
                <a:lnTo>
                  <a:pt x="2167" y="481"/>
                </a:lnTo>
                <a:lnTo>
                  <a:pt x="1564" y="134"/>
                </a:lnTo>
                <a:lnTo>
                  <a:pt x="1478" y="682"/>
                </a:lnTo>
                <a:lnTo>
                  <a:pt x="740" y="530"/>
                </a:lnTo>
                <a:lnTo>
                  <a:pt x="952" y="1060"/>
                </a:lnTo>
                <a:lnTo>
                  <a:pt x="187" y="1121"/>
                </a:lnTo>
                <a:lnTo>
                  <a:pt x="671" y="1554"/>
                </a:lnTo>
                <a:lnTo>
                  <a:pt x="0" y="1821"/>
                </a:lnTo>
                <a:lnTo>
                  <a:pt x="671" y="2089"/>
                </a:lnTo>
                <a:lnTo>
                  <a:pt x="187" y="2521"/>
                </a:lnTo>
                <a:lnTo>
                  <a:pt x="952" y="2581"/>
                </a:lnTo>
                <a:lnTo>
                  <a:pt x="740" y="3112"/>
                </a:lnTo>
                <a:lnTo>
                  <a:pt x="1478" y="2959"/>
                </a:lnTo>
                <a:lnTo>
                  <a:pt x="1564" y="3508"/>
                </a:lnTo>
                <a:lnTo>
                  <a:pt x="2167" y="3160"/>
                </a:lnTo>
                <a:lnTo>
                  <a:pt x="2541" y="3648"/>
                </a:lnTo>
                <a:lnTo>
                  <a:pt x="2913" y="3160"/>
                </a:lnTo>
                <a:lnTo>
                  <a:pt x="3517" y="3508"/>
                </a:lnTo>
                <a:lnTo>
                  <a:pt x="3601" y="2959"/>
                </a:lnTo>
                <a:lnTo>
                  <a:pt x="4341" y="3112"/>
                </a:lnTo>
                <a:lnTo>
                  <a:pt x="4128" y="2581"/>
                </a:lnTo>
                <a:lnTo>
                  <a:pt x="4893" y="2521"/>
                </a:lnTo>
                <a:lnTo>
                  <a:pt x="4408" y="2089"/>
                </a:lnTo>
                <a:lnTo>
                  <a:pt x="5088" y="1821"/>
                </a:lnTo>
                <a:lnTo>
                  <a:pt x="4408" y="1554"/>
                </a:lnTo>
                <a:lnTo>
                  <a:pt x="4893" y="1121"/>
                </a:lnTo>
                <a:lnTo>
                  <a:pt x="4128" y="1060"/>
                </a:lnTo>
                <a:lnTo>
                  <a:pt x="4341" y="530"/>
                </a:lnTo>
                <a:lnTo>
                  <a:pt x="3601" y="682"/>
                </a:lnTo>
                <a:lnTo>
                  <a:pt x="3517" y="134"/>
                </a:lnTo>
                <a:lnTo>
                  <a:pt x="2913" y="481"/>
                </a:lnTo>
                <a:lnTo>
                  <a:pt x="2541" y="0"/>
                </a:lnTo>
              </a:path>
            </a:pathLst>
          </a:custGeom>
          <a:solidFill>
            <a:srgbClr val="FFFF99"/>
          </a:solidFill>
          <a:ln>
            <a:noFill/>
          </a:ln>
          <a:effectLst/>
          <a:extLst>
            <a:ext uri="{91240B29-F687-4F45-9708-019B960494DF}">
              <a14:hiddenLine xmlns:a14="http://schemas.microsoft.com/office/drawing/2010/main" w="12700" cap="rnd" cmpd="sng">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sp>
        <p:nvSpPr>
          <p:cNvPr id="23555" name="Oval 5"/>
          <p:cNvSpPr>
            <a:spLocks noChangeArrowheads="1"/>
          </p:cNvSpPr>
          <p:nvPr/>
        </p:nvSpPr>
        <p:spPr bwMode="auto">
          <a:xfrm>
            <a:off x="2133600" y="304800"/>
            <a:ext cx="3124200" cy="2971800"/>
          </a:xfrm>
          <a:prstGeom prst="ellipse">
            <a:avLst/>
          </a:prstGeom>
          <a:solidFill>
            <a:schemeClr val="accent2"/>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lnSpc>
                <a:spcPct val="90000"/>
              </a:lnSpc>
              <a:spcBef>
                <a:spcPct val="0"/>
              </a:spcBef>
              <a:spcAft>
                <a:spcPct val="0"/>
              </a:spcAft>
            </a:pPr>
            <a:r>
              <a:rPr lang="en-US" altLang="fa-IR" sz="3200" b="1" dirty="0">
                <a:solidFill>
                  <a:srgbClr val="44546A"/>
                </a:solidFill>
                <a:cs typeface="Arial" panose="020B0604020202020204" pitchFamily="34" charset="0"/>
              </a:rPr>
              <a:t>More Difficult</a:t>
            </a:r>
          </a:p>
          <a:p>
            <a:pPr algn="ctr" eaLnBrk="0" fontAlgn="base" hangingPunct="0">
              <a:lnSpc>
                <a:spcPct val="90000"/>
              </a:lnSpc>
              <a:spcBef>
                <a:spcPct val="0"/>
              </a:spcBef>
              <a:spcAft>
                <a:spcPct val="0"/>
              </a:spcAft>
            </a:pPr>
            <a:r>
              <a:rPr lang="en-US" altLang="fa-IR" sz="3200" b="1" dirty="0">
                <a:solidFill>
                  <a:srgbClr val="44546A"/>
                </a:solidFill>
                <a:cs typeface="Arial" panose="020B0604020202020204" pitchFamily="34" charset="0"/>
              </a:rPr>
              <a:t>Goals Lead</a:t>
            </a:r>
          </a:p>
          <a:p>
            <a:pPr algn="ctr" eaLnBrk="0" fontAlgn="base" hangingPunct="0">
              <a:lnSpc>
                <a:spcPct val="90000"/>
              </a:lnSpc>
              <a:spcBef>
                <a:spcPct val="0"/>
              </a:spcBef>
              <a:spcAft>
                <a:spcPct val="0"/>
              </a:spcAft>
            </a:pPr>
            <a:r>
              <a:rPr lang="en-US" altLang="fa-IR" sz="3200" b="1" dirty="0">
                <a:solidFill>
                  <a:srgbClr val="44546A"/>
                </a:solidFill>
                <a:cs typeface="Arial" panose="020B0604020202020204" pitchFamily="34" charset="0"/>
              </a:rPr>
              <a:t>To Higher</a:t>
            </a:r>
          </a:p>
          <a:p>
            <a:pPr algn="ctr" eaLnBrk="0" fontAlgn="base" hangingPunct="0">
              <a:lnSpc>
                <a:spcPct val="90000"/>
              </a:lnSpc>
              <a:spcBef>
                <a:spcPct val="0"/>
              </a:spcBef>
              <a:spcAft>
                <a:spcPct val="0"/>
              </a:spcAft>
            </a:pPr>
            <a:r>
              <a:rPr lang="en-US" altLang="fa-IR" sz="3200" b="1" dirty="0">
                <a:solidFill>
                  <a:srgbClr val="44546A"/>
                </a:solidFill>
                <a:cs typeface="Arial" panose="020B0604020202020204" pitchFamily="34" charset="0"/>
              </a:rPr>
              <a:t>Performance</a:t>
            </a:r>
          </a:p>
          <a:p>
            <a:pPr algn="ctr" eaLnBrk="0" fontAlgn="base" hangingPunct="0">
              <a:lnSpc>
                <a:spcPct val="90000"/>
              </a:lnSpc>
              <a:spcBef>
                <a:spcPct val="0"/>
              </a:spcBef>
              <a:spcAft>
                <a:spcPct val="0"/>
              </a:spcAft>
            </a:pPr>
            <a:r>
              <a:rPr lang="fa-IR" altLang="fa-IR" sz="1600" b="1" dirty="0">
                <a:solidFill>
                  <a:srgbClr val="44546A"/>
                </a:solidFill>
                <a:cs typeface="Arial" panose="020B0604020202020204" pitchFamily="34" charset="0"/>
              </a:rPr>
              <a:t>اهداف سخت تر به کارائی بالاترمنجر میشود</a:t>
            </a:r>
            <a:r>
              <a:rPr lang="en-US" altLang="fa-IR" sz="1600" b="1" dirty="0">
                <a:solidFill>
                  <a:srgbClr val="44546A"/>
                </a:solidFill>
                <a:cs typeface="Arial" panose="020B0604020202020204" pitchFamily="34" charset="0"/>
              </a:rPr>
              <a:t> </a:t>
            </a:r>
          </a:p>
        </p:txBody>
      </p:sp>
      <p:sp>
        <p:nvSpPr>
          <p:cNvPr id="23556" name="Rectangle 6"/>
          <p:cNvSpPr>
            <a:spLocks noChangeArrowheads="1"/>
          </p:cNvSpPr>
          <p:nvPr/>
        </p:nvSpPr>
        <p:spPr bwMode="auto">
          <a:xfrm>
            <a:off x="4267200" y="2895600"/>
            <a:ext cx="3276600" cy="828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0"/>
              </a:spcBef>
              <a:spcAft>
                <a:spcPct val="0"/>
              </a:spcAft>
            </a:pPr>
            <a:r>
              <a:rPr lang="en-US" altLang="fa-IR" sz="1600" b="1" dirty="0">
                <a:solidFill>
                  <a:srgbClr val="44546A"/>
                </a:solidFill>
                <a:cs typeface="Arial" panose="020B0604020202020204" pitchFamily="34" charset="0"/>
              </a:rPr>
              <a:t>Does MBO</a:t>
            </a:r>
          </a:p>
          <a:p>
            <a:pPr algn="ctr" eaLnBrk="0" fontAlgn="base" hangingPunct="0">
              <a:spcBef>
                <a:spcPct val="0"/>
              </a:spcBef>
              <a:spcAft>
                <a:spcPct val="0"/>
              </a:spcAft>
            </a:pPr>
            <a:r>
              <a:rPr lang="en-US" altLang="fa-IR" sz="1600" b="1" dirty="0">
                <a:solidFill>
                  <a:srgbClr val="44546A"/>
                </a:solidFill>
                <a:cs typeface="Arial" panose="020B0604020202020204" pitchFamily="34" charset="0"/>
              </a:rPr>
              <a:t>Work?</a:t>
            </a:r>
          </a:p>
          <a:p>
            <a:pPr algn="ctr" eaLnBrk="0" fontAlgn="base" hangingPunct="0">
              <a:spcBef>
                <a:spcPct val="0"/>
              </a:spcBef>
              <a:spcAft>
                <a:spcPct val="0"/>
              </a:spcAft>
            </a:pPr>
            <a:r>
              <a:rPr lang="fa-IR" altLang="fa-IR" sz="1600" b="1" dirty="0">
                <a:solidFill>
                  <a:srgbClr val="44546A"/>
                </a:solidFill>
                <a:cs typeface="Arial" panose="020B0604020202020204" pitchFamily="34" charset="0"/>
              </a:rPr>
              <a:t>مدیریت بر مبنای هدف چه میکند</a:t>
            </a:r>
            <a:endParaRPr lang="en-US" altLang="fa-IR" sz="1600" b="1" dirty="0">
              <a:solidFill>
                <a:srgbClr val="44546A"/>
              </a:solidFill>
              <a:cs typeface="Arial" panose="020B0604020202020204" pitchFamily="34" charset="0"/>
            </a:endParaRPr>
          </a:p>
        </p:txBody>
      </p:sp>
      <p:sp>
        <p:nvSpPr>
          <p:cNvPr id="125959" name="Oval 7"/>
          <p:cNvSpPr>
            <a:spLocks noChangeArrowheads="1"/>
          </p:cNvSpPr>
          <p:nvPr/>
        </p:nvSpPr>
        <p:spPr bwMode="auto">
          <a:xfrm>
            <a:off x="6629400" y="381000"/>
            <a:ext cx="3200400" cy="2743200"/>
          </a:xfrm>
          <a:prstGeom prst="ellipse">
            <a:avLst/>
          </a:prstGeom>
          <a:solidFill>
            <a:srgbClr val="FF99CC"/>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fontAlgn="base" hangingPunct="0">
              <a:lnSpc>
                <a:spcPct val="90000"/>
              </a:lnSpc>
              <a:spcBef>
                <a:spcPct val="0"/>
              </a:spcBef>
              <a:spcAft>
                <a:spcPct val="0"/>
              </a:spcAft>
              <a:defRPr/>
            </a:pPr>
            <a:r>
              <a:rPr lang="en-US" altLang="fa-IR" sz="3200" b="1" dirty="0">
                <a:solidFill>
                  <a:srgbClr val="44546A"/>
                </a:solidFill>
                <a:latin typeface="Arial" panose="020B0604020202020204" pitchFamily="34" charset="0"/>
                <a:cs typeface="Arial" panose="020B0604020202020204" pitchFamily="34" charset="0"/>
              </a:rPr>
              <a:t>Specific Goals</a:t>
            </a:r>
          </a:p>
          <a:p>
            <a:pPr algn="ctr" eaLnBrk="0" fontAlgn="base" hangingPunct="0">
              <a:lnSpc>
                <a:spcPct val="90000"/>
              </a:lnSpc>
              <a:spcBef>
                <a:spcPct val="0"/>
              </a:spcBef>
              <a:spcAft>
                <a:spcPct val="0"/>
              </a:spcAft>
              <a:defRPr/>
            </a:pPr>
            <a:r>
              <a:rPr lang="en-US" altLang="fa-IR" sz="3200" b="1" dirty="0">
                <a:solidFill>
                  <a:srgbClr val="44546A"/>
                </a:solidFill>
                <a:latin typeface="Arial" panose="020B0604020202020204" pitchFamily="34" charset="0"/>
                <a:cs typeface="Arial" panose="020B0604020202020204" pitchFamily="34" charset="0"/>
              </a:rPr>
              <a:t>Lead to</a:t>
            </a:r>
          </a:p>
          <a:p>
            <a:pPr algn="ctr" eaLnBrk="0" fontAlgn="base" hangingPunct="0">
              <a:lnSpc>
                <a:spcPct val="90000"/>
              </a:lnSpc>
              <a:spcBef>
                <a:spcPct val="0"/>
              </a:spcBef>
              <a:spcAft>
                <a:spcPct val="0"/>
              </a:spcAft>
              <a:defRPr/>
            </a:pPr>
            <a:r>
              <a:rPr lang="en-US" altLang="fa-IR" sz="3200" b="1" dirty="0">
                <a:solidFill>
                  <a:srgbClr val="44546A"/>
                </a:solidFill>
                <a:latin typeface="Arial" panose="020B0604020202020204" pitchFamily="34" charset="0"/>
                <a:cs typeface="Arial" panose="020B0604020202020204" pitchFamily="34" charset="0"/>
              </a:rPr>
              <a:t>Better Results</a:t>
            </a:r>
          </a:p>
          <a:p>
            <a:pPr algn="ctr" eaLnBrk="0" fontAlgn="base" hangingPunct="0">
              <a:lnSpc>
                <a:spcPct val="90000"/>
              </a:lnSpc>
              <a:spcBef>
                <a:spcPct val="0"/>
              </a:spcBef>
              <a:spcAft>
                <a:spcPct val="0"/>
              </a:spcAft>
              <a:defRPr/>
            </a:pPr>
            <a:endParaRPr lang="en-US" altLang="fa-IR" sz="3200" b="1" dirty="0">
              <a:solidFill>
                <a:srgbClr val="44546A"/>
              </a:solidFill>
              <a:latin typeface="Arial" panose="020B0604020202020204" pitchFamily="34" charset="0"/>
              <a:cs typeface="Arial" panose="020B0604020202020204" pitchFamily="34" charset="0"/>
            </a:endParaRPr>
          </a:p>
          <a:p>
            <a:pPr algn="ctr" eaLnBrk="0" fontAlgn="base" hangingPunct="0">
              <a:lnSpc>
                <a:spcPct val="90000"/>
              </a:lnSpc>
              <a:spcBef>
                <a:spcPct val="0"/>
              </a:spcBef>
              <a:spcAft>
                <a:spcPct val="0"/>
              </a:spcAft>
              <a:defRPr/>
            </a:pPr>
            <a:r>
              <a:rPr lang="fa-IR" altLang="fa-IR" sz="1600" b="1" dirty="0">
                <a:solidFill>
                  <a:srgbClr val="44546A"/>
                </a:solidFill>
                <a:effectLst>
                  <a:outerShdw blurRad="38100" dist="38100" dir="2700000" algn="tl">
                    <a:srgbClr val="000000"/>
                  </a:outerShdw>
                </a:effectLst>
                <a:latin typeface="Arial" panose="020B0604020202020204" pitchFamily="34" charset="0"/>
                <a:cs typeface="Arial" panose="020B0604020202020204" pitchFamily="34" charset="0"/>
              </a:rPr>
              <a:t>اهداف اختصاصی به نتایج بهتر منجر میشود</a:t>
            </a:r>
            <a:endParaRPr lang="en-US" altLang="fa-IR" sz="16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p:txBody>
      </p:sp>
      <p:sp>
        <p:nvSpPr>
          <p:cNvPr id="125960" name="Oval 8"/>
          <p:cNvSpPr>
            <a:spLocks noChangeArrowheads="1"/>
          </p:cNvSpPr>
          <p:nvPr/>
        </p:nvSpPr>
        <p:spPr bwMode="auto">
          <a:xfrm>
            <a:off x="2286000" y="3581400"/>
            <a:ext cx="3048000" cy="2743200"/>
          </a:xfrm>
          <a:prstGeom prst="ellipse">
            <a:avLst/>
          </a:prstGeom>
          <a:solidFill>
            <a:srgbClr val="00FFFF"/>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p>
            <a:pPr algn="ctr" eaLnBrk="0" fontAlgn="base" hangingPunct="0">
              <a:lnSpc>
                <a:spcPct val="90000"/>
              </a:lnSpc>
              <a:spcBef>
                <a:spcPct val="0"/>
              </a:spcBef>
              <a:spcAft>
                <a:spcPct val="0"/>
              </a:spcAft>
              <a:defRPr/>
            </a:pPr>
            <a:endParaRPr lang="en-US" altLang="fa-IR" sz="3200" b="1"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endParaRPr>
          </a:p>
          <a:p>
            <a:pPr algn="ctr" eaLnBrk="0" fontAlgn="base" hangingPunct="0">
              <a:lnSpc>
                <a:spcPct val="90000"/>
              </a:lnSpc>
              <a:spcBef>
                <a:spcPct val="0"/>
              </a:spcBef>
              <a:spcAft>
                <a:spcPct val="0"/>
              </a:spcAft>
              <a:defRPr/>
            </a:pPr>
            <a:r>
              <a:rPr lang="en-US" altLang="fa-IR" sz="3200" b="1" dirty="0">
                <a:solidFill>
                  <a:srgbClr val="44546A"/>
                </a:solidFill>
                <a:latin typeface="Arial" panose="020B0604020202020204" pitchFamily="34" charset="0"/>
                <a:cs typeface="Arial" panose="020B0604020202020204" pitchFamily="34" charset="0"/>
              </a:rPr>
              <a:t>Support from</a:t>
            </a:r>
          </a:p>
          <a:p>
            <a:pPr algn="ctr" eaLnBrk="0" fontAlgn="base" hangingPunct="0">
              <a:lnSpc>
                <a:spcPct val="90000"/>
              </a:lnSpc>
              <a:spcBef>
                <a:spcPct val="0"/>
              </a:spcBef>
              <a:spcAft>
                <a:spcPct val="0"/>
              </a:spcAft>
              <a:defRPr/>
            </a:pPr>
            <a:r>
              <a:rPr lang="en-US" altLang="fa-IR" sz="3200" b="1" dirty="0">
                <a:solidFill>
                  <a:srgbClr val="44546A"/>
                </a:solidFill>
                <a:latin typeface="Arial" panose="020B0604020202020204" pitchFamily="34" charset="0"/>
                <a:cs typeface="Arial" panose="020B0604020202020204" pitchFamily="34" charset="0"/>
              </a:rPr>
              <a:t>Top </a:t>
            </a:r>
          </a:p>
          <a:p>
            <a:pPr algn="ctr" eaLnBrk="0" fontAlgn="base" hangingPunct="0">
              <a:lnSpc>
                <a:spcPct val="90000"/>
              </a:lnSpc>
              <a:spcBef>
                <a:spcPct val="0"/>
              </a:spcBef>
              <a:spcAft>
                <a:spcPct val="0"/>
              </a:spcAft>
              <a:defRPr/>
            </a:pPr>
            <a:r>
              <a:rPr lang="en-US" altLang="fa-IR" sz="3200" b="1" dirty="0">
                <a:solidFill>
                  <a:srgbClr val="44546A"/>
                </a:solidFill>
                <a:latin typeface="Arial" panose="020B0604020202020204" pitchFamily="34" charset="0"/>
                <a:cs typeface="Arial" panose="020B0604020202020204" pitchFamily="34" charset="0"/>
              </a:rPr>
              <a:t>Management</a:t>
            </a:r>
          </a:p>
          <a:p>
            <a:pPr algn="ctr" eaLnBrk="0" fontAlgn="base" hangingPunct="0">
              <a:lnSpc>
                <a:spcPct val="90000"/>
              </a:lnSpc>
              <a:spcBef>
                <a:spcPct val="0"/>
              </a:spcBef>
              <a:spcAft>
                <a:spcPct val="0"/>
              </a:spcAft>
              <a:defRPr/>
            </a:pPr>
            <a:r>
              <a:rPr lang="en-US" altLang="fa-IR" sz="3200" b="1" dirty="0">
                <a:solidFill>
                  <a:srgbClr val="44546A"/>
                </a:solidFill>
                <a:latin typeface="Arial" panose="020B0604020202020204" pitchFamily="34" charset="0"/>
                <a:cs typeface="Arial" panose="020B0604020202020204" pitchFamily="34" charset="0"/>
              </a:rPr>
              <a:t>Is Critical</a:t>
            </a:r>
          </a:p>
          <a:p>
            <a:pPr algn="ctr" eaLnBrk="0" fontAlgn="base" hangingPunct="0">
              <a:lnSpc>
                <a:spcPct val="90000"/>
              </a:lnSpc>
              <a:spcBef>
                <a:spcPct val="0"/>
              </a:spcBef>
              <a:spcAft>
                <a:spcPct val="0"/>
              </a:spcAft>
              <a:defRPr/>
            </a:pPr>
            <a:r>
              <a:rPr lang="fa-IR" altLang="fa-IR" sz="1600" b="1" dirty="0">
                <a:solidFill>
                  <a:srgbClr val="44546A"/>
                </a:solidFill>
                <a:latin typeface="Arial" panose="020B0604020202020204" pitchFamily="34" charset="0"/>
                <a:cs typeface="Arial" panose="020B0604020202020204" pitchFamily="34" charset="0"/>
              </a:rPr>
              <a:t>حمایت مدیران عالی حیاتی است</a:t>
            </a:r>
            <a:r>
              <a:rPr lang="en-US" altLang="fa-IR" sz="1600" b="1" dirty="0">
                <a:solidFill>
                  <a:srgbClr val="44546A"/>
                </a:solidFill>
                <a:latin typeface="Arial" panose="020B0604020202020204" pitchFamily="34" charset="0"/>
                <a:cs typeface="Arial" panose="020B0604020202020204" pitchFamily="34" charset="0"/>
              </a:rPr>
              <a:t> </a:t>
            </a:r>
          </a:p>
        </p:txBody>
      </p:sp>
      <p:sp>
        <p:nvSpPr>
          <p:cNvPr id="23559" name="Oval 9"/>
          <p:cNvSpPr>
            <a:spLocks noChangeArrowheads="1"/>
          </p:cNvSpPr>
          <p:nvPr/>
        </p:nvSpPr>
        <p:spPr bwMode="auto">
          <a:xfrm>
            <a:off x="6781800" y="3733800"/>
            <a:ext cx="3048000" cy="2514600"/>
          </a:xfrm>
          <a:prstGeom prst="ellipse">
            <a:avLst/>
          </a:prstGeom>
          <a:solidFill>
            <a:srgbClr val="CCFFCC"/>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lnSpc>
                <a:spcPct val="90000"/>
              </a:lnSpc>
              <a:spcBef>
                <a:spcPct val="0"/>
              </a:spcBef>
              <a:spcAft>
                <a:spcPct val="0"/>
              </a:spcAft>
            </a:pPr>
            <a:r>
              <a:rPr lang="en-US" altLang="fa-IR" sz="3200" b="1" dirty="0">
                <a:solidFill>
                  <a:srgbClr val="44546A"/>
                </a:solidFill>
                <a:cs typeface="Arial" panose="020B0604020202020204" pitchFamily="34" charset="0"/>
              </a:rPr>
              <a:t>Participation</a:t>
            </a:r>
          </a:p>
          <a:p>
            <a:pPr algn="ctr" eaLnBrk="0" fontAlgn="base" hangingPunct="0">
              <a:lnSpc>
                <a:spcPct val="90000"/>
              </a:lnSpc>
              <a:spcBef>
                <a:spcPct val="0"/>
              </a:spcBef>
              <a:spcAft>
                <a:spcPct val="0"/>
              </a:spcAft>
            </a:pPr>
            <a:r>
              <a:rPr lang="en-US" altLang="fa-IR" sz="3200" b="1" dirty="0">
                <a:solidFill>
                  <a:srgbClr val="44546A"/>
                </a:solidFill>
                <a:cs typeface="Arial" panose="020B0604020202020204" pitchFamily="34" charset="0"/>
              </a:rPr>
              <a:t>Is Key</a:t>
            </a:r>
          </a:p>
          <a:p>
            <a:pPr algn="ctr" eaLnBrk="0" fontAlgn="base" hangingPunct="0">
              <a:lnSpc>
                <a:spcPct val="90000"/>
              </a:lnSpc>
              <a:spcBef>
                <a:spcPct val="0"/>
              </a:spcBef>
              <a:spcAft>
                <a:spcPct val="0"/>
              </a:spcAft>
            </a:pPr>
            <a:endParaRPr lang="fa-IR" altLang="fa-IR" sz="3200" b="1" dirty="0">
              <a:solidFill>
                <a:srgbClr val="44546A"/>
              </a:solidFill>
              <a:cs typeface="Arial" panose="020B0604020202020204" pitchFamily="34" charset="0"/>
            </a:endParaRPr>
          </a:p>
          <a:p>
            <a:pPr algn="ctr" eaLnBrk="0" fontAlgn="base" hangingPunct="0">
              <a:lnSpc>
                <a:spcPct val="90000"/>
              </a:lnSpc>
              <a:spcBef>
                <a:spcPct val="0"/>
              </a:spcBef>
              <a:spcAft>
                <a:spcPct val="0"/>
              </a:spcAft>
            </a:pPr>
            <a:r>
              <a:rPr lang="fa-IR" altLang="fa-IR" sz="1600" b="1" dirty="0">
                <a:solidFill>
                  <a:srgbClr val="44546A"/>
                </a:solidFill>
                <a:cs typeface="Arial" panose="020B0604020202020204" pitchFamily="34" charset="0"/>
              </a:rPr>
              <a:t>مشارکت کلید اصلی است</a:t>
            </a:r>
            <a:r>
              <a:rPr lang="en-US" altLang="fa-IR" sz="1600" b="1" dirty="0">
                <a:solidFill>
                  <a:srgbClr val="44546A"/>
                </a:solidFill>
                <a:cs typeface="Arial" panose="020B0604020202020204" pitchFamily="34" charset="0"/>
              </a:rPr>
              <a:t> </a:t>
            </a:r>
          </a:p>
        </p:txBody>
      </p:sp>
    </p:spTree>
    <p:extLst>
      <p:ext uri="{BB962C8B-B14F-4D97-AF65-F5344CB8AC3E}">
        <p14:creationId xmlns:p14="http://schemas.microsoft.com/office/powerpoint/2010/main" val="86991909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200" dirty="0">
                <a:solidFill>
                  <a:prstClr val="black"/>
                </a:solidFill>
                <a:latin typeface="Arial" panose="020B0604020202020204" pitchFamily="34" charset="0"/>
                <a:ea typeface="+mn-ea"/>
                <a:cs typeface="Arial" panose="020B0604020202020204" pitchFamily="34" charset="0"/>
              </a:rPr>
              <a:t>فواید اهداف وهدف گذاری</a:t>
            </a:r>
            <a:endParaRPr lang="fa-IR" sz="3200" dirty="0"/>
          </a:p>
        </p:txBody>
      </p:sp>
      <p:sp>
        <p:nvSpPr>
          <p:cNvPr id="3" name="Content Placeholder 2"/>
          <p:cNvSpPr>
            <a:spLocks noGrp="1"/>
          </p:cNvSpPr>
          <p:nvPr>
            <p:ph idx="1"/>
          </p:nvPr>
        </p:nvSpPr>
        <p:spPr>
          <a:xfrm>
            <a:off x="2057400" y="2503034"/>
            <a:ext cx="7219950" cy="2297567"/>
          </a:xfrm>
        </p:spPr>
        <p:txBody>
          <a:bodyPr/>
          <a:lstStyle/>
          <a:p>
            <a:pPr algn="r" rtl="1"/>
            <a:r>
              <a:rPr lang="fa-IR" dirty="0" smtClean="0"/>
              <a:t>وحدت برنامه ریزی و </a:t>
            </a:r>
            <a:r>
              <a:rPr lang="fa-IR" dirty="0">
                <a:solidFill>
                  <a:prstClr val="black"/>
                </a:solidFill>
              </a:rPr>
              <a:t>تمرکز یکسان در عمل</a:t>
            </a:r>
            <a:r>
              <a:rPr lang="fa-IR" dirty="0" smtClean="0"/>
              <a:t> را ایجاد میکنند.</a:t>
            </a:r>
          </a:p>
          <a:p>
            <a:pPr algn="r" rtl="1"/>
            <a:r>
              <a:rPr lang="fa-IR" dirty="0" smtClean="0"/>
              <a:t>تمرکززدایی را معنا میبخشد.</a:t>
            </a:r>
          </a:p>
          <a:p>
            <a:pPr algn="r" rtl="1"/>
            <a:r>
              <a:rPr lang="fa-IR" dirty="0" smtClean="0"/>
              <a:t>انگیزه  کارکنان را</a:t>
            </a:r>
            <a:r>
              <a:rPr lang="fa-IR" dirty="0">
                <a:solidFill>
                  <a:prstClr val="black"/>
                </a:solidFill>
              </a:rPr>
              <a:t> تحریک </a:t>
            </a:r>
            <a:r>
              <a:rPr lang="fa-IR" dirty="0" smtClean="0">
                <a:solidFill>
                  <a:prstClr val="black"/>
                </a:solidFill>
              </a:rPr>
              <a:t>میکند. </a:t>
            </a:r>
            <a:endParaRPr lang="fa-IR" dirty="0" smtClean="0"/>
          </a:p>
          <a:p>
            <a:pPr algn="r" rtl="1"/>
            <a:r>
              <a:rPr lang="fa-IR" dirty="0" smtClean="0"/>
              <a:t>مبنای کنترل را فراهم میکند.</a:t>
            </a:r>
            <a:endParaRPr lang="fa-IR" dirty="0"/>
          </a:p>
        </p:txBody>
      </p:sp>
    </p:spTree>
    <p:extLst>
      <p:ext uri="{BB962C8B-B14F-4D97-AF65-F5344CB8AC3E}">
        <p14:creationId xmlns:p14="http://schemas.microsoft.com/office/powerpoint/2010/main" val="42623006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4" descr="goal226x1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4533900"/>
            <a:ext cx="38100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96828" y="1094510"/>
            <a:ext cx="7347315" cy="3616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Rectangle 3"/>
          <p:cNvSpPr>
            <a:spLocks noChangeArrowheads="1"/>
          </p:cNvSpPr>
          <p:nvPr/>
        </p:nvSpPr>
        <p:spPr bwMode="auto">
          <a:xfrm>
            <a:off x="8991600" y="1487488"/>
            <a:ext cx="1589088"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eaLnBrk="0" fontAlgn="base" hangingPunct="0">
              <a:spcBef>
                <a:spcPct val="0"/>
              </a:spcBef>
              <a:spcAft>
                <a:spcPct val="0"/>
              </a:spcAft>
            </a:pPr>
            <a:r>
              <a:rPr lang="ar-SA" altLang="en-US" sz="4800">
                <a:solidFill>
                  <a:srgbClr val="FFFFFF"/>
                </a:solidFill>
                <a:latin typeface="Arial" panose="020B0604020202020204" pitchFamily="34" charset="0"/>
                <a:cs typeface="Arial" panose="020B0604020202020204" pitchFamily="34" charset="0"/>
              </a:rPr>
              <a:t>تئوری</a:t>
            </a:r>
            <a:endParaRPr lang="en-US" altLang="en-US" sz="4800">
              <a:solidFill>
                <a:srgbClr val="FFFFFF"/>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US" altLang="en-US" sz="4800">
                <a:solidFill>
                  <a:srgbClr val="FFFFFF"/>
                </a:solidFill>
                <a:latin typeface="Arial" panose="020B0604020202020204" pitchFamily="34" charset="0"/>
                <a:cs typeface="Arial" panose="020B0604020202020204" pitchFamily="34" charset="0"/>
              </a:rPr>
              <a:t> </a:t>
            </a:r>
            <a:r>
              <a:rPr lang="ar-SA" altLang="en-US" sz="4800">
                <a:solidFill>
                  <a:srgbClr val="FFFFFF"/>
                </a:solidFill>
                <a:latin typeface="Arial" panose="020B0604020202020204" pitchFamily="34" charset="0"/>
                <a:cs typeface="Arial" panose="020B0604020202020204" pitchFamily="34" charset="0"/>
              </a:rPr>
              <a:t>تعیین</a:t>
            </a:r>
            <a:endParaRPr lang="en-US" altLang="en-US" sz="4800">
              <a:solidFill>
                <a:srgbClr val="FFFFFF"/>
              </a:solidFill>
              <a:latin typeface="Arial" panose="020B0604020202020204" pitchFamily="34" charset="0"/>
              <a:cs typeface="Arial" panose="020B0604020202020204" pitchFamily="34" charset="0"/>
            </a:endParaRPr>
          </a:p>
          <a:p>
            <a:pPr eaLnBrk="0" fontAlgn="base" hangingPunct="0">
              <a:spcBef>
                <a:spcPct val="0"/>
              </a:spcBef>
              <a:spcAft>
                <a:spcPct val="0"/>
              </a:spcAft>
            </a:pPr>
            <a:r>
              <a:rPr lang="en-US" altLang="en-US" sz="4800">
                <a:solidFill>
                  <a:srgbClr val="FFFFFF"/>
                </a:solidFill>
                <a:latin typeface="Arial" panose="020B0604020202020204" pitchFamily="34" charset="0"/>
                <a:cs typeface="Arial" panose="020B0604020202020204" pitchFamily="34" charset="0"/>
              </a:rPr>
              <a:t> </a:t>
            </a:r>
            <a:r>
              <a:rPr lang="ar-SA" altLang="en-US" sz="4800">
                <a:solidFill>
                  <a:srgbClr val="FFFFFF"/>
                </a:solidFill>
                <a:latin typeface="Arial" panose="020B0604020202020204" pitchFamily="34" charset="0"/>
                <a:cs typeface="Arial" panose="020B0604020202020204" pitchFamily="34" charset="0"/>
              </a:rPr>
              <a:t>هدف</a:t>
            </a:r>
            <a:r>
              <a:rPr lang="en-US" altLang="en-US" sz="4800">
                <a:solidFill>
                  <a:srgbClr val="FFFFFF"/>
                </a:solidFill>
                <a:latin typeface="Arial" panose="020B0604020202020204" pitchFamily="34" charset="0"/>
                <a:cs typeface="Arial" panose="020B0604020202020204" pitchFamily="34" charset="0"/>
              </a:rPr>
              <a:t> </a:t>
            </a:r>
          </a:p>
          <a:p>
            <a:pPr eaLnBrk="0" fontAlgn="base" hangingPunct="0">
              <a:spcBef>
                <a:spcPct val="0"/>
              </a:spcBef>
              <a:spcAft>
                <a:spcPct val="0"/>
              </a:spcAft>
            </a:pPr>
            <a:r>
              <a:rPr lang="ar-SA" altLang="en-US" sz="4800">
                <a:solidFill>
                  <a:srgbClr val="FFFFFF"/>
                </a:solidFill>
                <a:latin typeface="Arial" panose="020B0604020202020204" pitchFamily="34" charset="0"/>
                <a:cs typeface="Arial" panose="020B0604020202020204" pitchFamily="34" charset="0"/>
              </a:rPr>
              <a:t>انگیزه</a:t>
            </a:r>
            <a:endParaRPr lang="en-US" altLang="en-US" sz="480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326674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rtl="1"/>
            <a:r>
              <a:rPr lang="fa-IR" dirty="0" smtClean="0"/>
              <a:t>        پیاده سازی:</a:t>
            </a:r>
            <a:endParaRPr lang="fa-IR" dirty="0"/>
          </a:p>
        </p:txBody>
      </p:sp>
      <p:sp>
        <p:nvSpPr>
          <p:cNvPr id="3" name="Content Placeholder 2"/>
          <p:cNvSpPr>
            <a:spLocks noGrp="1"/>
          </p:cNvSpPr>
          <p:nvPr>
            <p:ph idx="1"/>
          </p:nvPr>
        </p:nvSpPr>
        <p:spPr/>
        <p:txBody>
          <a:bodyPr/>
          <a:lstStyle/>
          <a:p>
            <a:pPr algn="r" rtl="1"/>
            <a:r>
              <a:rPr lang="fa-IR" dirty="0" smtClean="0"/>
              <a:t>مدیران را به عنوان مشاور MBO انتخاب و آموزش دهید. </a:t>
            </a:r>
          </a:p>
          <a:p>
            <a:pPr algn="r" rtl="1"/>
            <a:r>
              <a:rPr lang="fa-IR" dirty="0" smtClean="0"/>
              <a:t>به دلیل دانش شغلی، شایستگی و مقبولیت آنها در تمام سطوح مدیریت انتخاب میشوند.</a:t>
            </a:r>
          </a:p>
          <a:p>
            <a:pPr algn="ctr" rtl="1"/>
            <a:endParaRPr lang="fa-IR" dirty="0" smtClean="0"/>
          </a:p>
          <a:p>
            <a:pPr algn="ctr" rtl="1"/>
            <a:r>
              <a:rPr lang="fa-IR" dirty="0" smtClean="0">
                <a:solidFill>
                  <a:srgbClr val="FF0000"/>
                </a:solidFill>
              </a:rPr>
              <a:t> نقش مشاوران MBO: </a:t>
            </a:r>
          </a:p>
          <a:p>
            <a:pPr algn="r" rtl="1"/>
            <a:r>
              <a:rPr lang="fa-IR" dirty="0" smtClean="0"/>
              <a:t>برای برقراری ارتباط موثر دانش و روش های MBO برای پاسخ به نیاز متصدیان.</a:t>
            </a:r>
          </a:p>
          <a:p>
            <a:pPr algn="r" rtl="1"/>
            <a:r>
              <a:rPr lang="fa-IR" dirty="0" smtClean="0"/>
              <a:t> برای نظارت بر پیشرفت و بهبود کیفیت سیستم.</a:t>
            </a:r>
          </a:p>
          <a:p>
            <a:pPr algn="r" rtl="1"/>
            <a:r>
              <a:rPr lang="fa-IR" dirty="0" smtClean="0"/>
              <a:t> کمک به صاحبان مشاغل در تهیه پیش نویس اهداف. </a:t>
            </a:r>
          </a:p>
          <a:p>
            <a:pPr algn="r" rtl="1"/>
            <a:r>
              <a:rPr lang="fa-IR" dirty="0" smtClean="0"/>
              <a:t>ادغام هدف در سازمان</a:t>
            </a:r>
            <a:endParaRPr lang="fa-IR" dirty="0"/>
          </a:p>
        </p:txBody>
      </p:sp>
    </p:spTree>
    <p:extLst>
      <p:ext uri="{BB962C8B-B14F-4D97-AF65-F5344CB8AC3E}">
        <p14:creationId xmlns:p14="http://schemas.microsoft.com/office/powerpoint/2010/main" val="788679832"/>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2057400" y="1371601"/>
            <a:ext cx="75438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0" fontAlgn="base" hangingPunct="0">
              <a:spcBef>
                <a:spcPct val="50000"/>
              </a:spcBef>
              <a:spcAft>
                <a:spcPct val="0"/>
              </a:spcAft>
            </a:pPr>
            <a:r>
              <a:rPr lang="en-US" altLang="fa-IR" sz="2000" b="1" dirty="0">
                <a:solidFill>
                  <a:srgbClr val="FF0000"/>
                </a:solidFill>
                <a:cs typeface="Arial" panose="020B0604020202020204" pitchFamily="34" charset="0"/>
              </a:rPr>
              <a:t>IMPLEMENTATION: 	</a:t>
            </a:r>
          </a:p>
          <a:p>
            <a:pPr algn="just" eaLnBrk="0" fontAlgn="base" hangingPunct="0">
              <a:spcBef>
                <a:spcPct val="50000"/>
              </a:spcBef>
              <a:spcAft>
                <a:spcPct val="0"/>
              </a:spcAft>
            </a:pPr>
            <a:r>
              <a:rPr lang="en-US" altLang="fa-IR" sz="2000" dirty="0">
                <a:solidFill>
                  <a:srgbClr val="FF0000"/>
                </a:solidFill>
                <a:cs typeface="Arial" panose="020B0604020202020204" pitchFamily="34" charset="0"/>
              </a:rPr>
              <a:t>	The organization will have functional division. The corporate objectives embraced the activities of all functional divisions. If there are more than one division, to a very large extent, depended  upon the service rendered by other divisions.</a:t>
            </a:r>
          </a:p>
          <a:p>
            <a:pPr algn="just" eaLnBrk="0" fontAlgn="base" hangingPunct="0">
              <a:spcBef>
                <a:spcPct val="50000"/>
              </a:spcBef>
              <a:spcAft>
                <a:spcPct val="0"/>
              </a:spcAft>
            </a:pPr>
            <a:endParaRPr lang="en-US" altLang="fa-IR" sz="2000" dirty="0">
              <a:solidFill>
                <a:prstClr val="black"/>
              </a:solidFill>
              <a:cs typeface="Arial" panose="020B0604020202020204" pitchFamily="34" charset="0"/>
            </a:endParaRPr>
          </a:p>
          <a:p>
            <a:pPr algn="just" rtl="1" eaLnBrk="0" fontAlgn="base" hangingPunct="0">
              <a:spcBef>
                <a:spcPct val="50000"/>
              </a:spcBef>
              <a:spcAft>
                <a:spcPct val="0"/>
              </a:spcAft>
            </a:pPr>
            <a:r>
              <a:rPr lang="fa-IR" sz="2000" dirty="0">
                <a:solidFill>
                  <a:prstClr val="black"/>
                </a:solidFill>
                <a:cs typeface="Arial" panose="020B0604020202020204" pitchFamily="34" charset="0"/>
              </a:rPr>
              <a:t>پیاده سازی: سازمان دارای </a:t>
            </a:r>
            <a:r>
              <a:rPr lang="fa-IR" sz="2000" dirty="0" smtClean="0">
                <a:solidFill>
                  <a:prstClr val="black"/>
                </a:solidFill>
                <a:cs typeface="Arial" panose="020B0604020202020204" pitchFamily="34" charset="0"/>
              </a:rPr>
              <a:t>بخش های </a:t>
            </a:r>
            <a:r>
              <a:rPr lang="fa-IR" sz="2000" dirty="0">
                <a:solidFill>
                  <a:prstClr val="black"/>
                </a:solidFill>
                <a:cs typeface="Arial" panose="020B0604020202020204" pitchFamily="34" charset="0"/>
              </a:rPr>
              <a:t>عملکردی خواهد بود. اهداف شرکت شامل فعالیت های تمام بخش های عملکردی می شود. اگر بیش از یک بخش وجود داشته باشد، تا حد زیادی به خدمات ارائه شده توسط سایر بخش ها بستگی دارد.</a:t>
            </a:r>
            <a:endParaRPr lang="en-US" altLang="fa-IR" sz="2000" dirty="0">
              <a:solidFill>
                <a:prstClr val="black"/>
              </a:solidFill>
              <a:cs typeface="Arial" panose="020B0604020202020204" pitchFamily="34" charset="0"/>
            </a:endParaRPr>
          </a:p>
        </p:txBody>
      </p:sp>
    </p:spTree>
    <p:extLst>
      <p:ext uri="{BB962C8B-B14F-4D97-AF65-F5344CB8AC3E}">
        <p14:creationId xmlns:p14="http://schemas.microsoft.com/office/powerpoint/2010/main" val="306537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linds(horizontal)">
                                      <p:cBhvr>
                                        <p:cTn id="7" dur="5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Rectangle 4"/>
          <p:cNvSpPr>
            <a:spLocks noGrp="1" noChangeArrowheads="1"/>
          </p:cNvSpPr>
          <p:nvPr>
            <p:ph type="title"/>
          </p:nvPr>
        </p:nvSpPr>
        <p:spPr/>
        <p:txBody>
          <a:bodyPr>
            <a:normAutofit/>
          </a:bodyPr>
          <a:lstStyle/>
          <a:p>
            <a:pPr eaLnBrk="1" hangingPunct="1">
              <a:defRPr/>
            </a:pPr>
            <a:r>
              <a:rPr lang="en-US" altLang="fa-IR" sz="2800" dirty="0">
                <a:latin typeface="Arial" panose="020B0604020202020204" pitchFamily="34" charset="0"/>
                <a:cs typeface="Arial" panose="020B0604020202020204" pitchFamily="34" charset="0"/>
              </a:rPr>
              <a:t>JOHN HUMBLE MODEL (1972) MBO</a:t>
            </a:r>
          </a:p>
        </p:txBody>
      </p:sp>
      <p:sp>
        <p:nvSpPr>
          <p:cNvPr id="14342" name="Line 6"/>
          <p:cNvSpPr>
            <a:spLocks noChangeShapeType="1"/>
          </p:cNvSpPr>
          <p:nvPr/>
        </p:nvSpPr>
        <p:spPr bwMode="auto">
          <a:xfrm>
            <a:off x="5181600" y="2286000"/>
            <a:ext cx="10668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sp>
        <p:nvSpPr>
          <p:cNvPr id="14343" name="Text Box 7"/>
          <p:cNvSpPr txBox="1">
            <a:spLocks noChangeArrowheads="1"/>
          </p:cNvSpPr>
          <p:nvPr/>
        </p:nvSpPr>
        <p:spPr bwMode="auto">
          <a:xfrm>
            <a:off x="3124200" y="1981200"/>
            <a:ext cx="2133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pPr>
            <a:r>
              <a:rPr lang="en-US" altLang="fa-IR" b="1" dirty="0">
                <a:solidFill>
                  <a:prstClr val="black"/>
                </a:solidFill>
                <a:cs typeface="Arial" panose="020B0604020202020204" pitchFamily="34" charset="0"/>
              </a:rPr>
              <a:t>Setting Objective important plan</a:t>
            </a:r>
          </a:p>
        </p:txBody>
      </p:sp>
      <p:sp>
        <p:nvSpPr>
          <p:cNvPr id="14344" name="Text Box 8"/>
          <p:cNvSpPr txBox="1">
            <a:spLocks noChangeArrowheads="1"/>
          </p:cNvSpPr>
          <p:nvPr/>
        </p:nvSpPr>
        <p:spPr bwMode="auto">
          <a:xfrm>
            <a:off x="6248400" y="2057400"/>
            <a:ext cx="228600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pPr>
            <a:r>
              <a:rPr lang="en-US" altLang="fa-IR" b="1" dirty="0">
                <a:solidFill>
                  <a:prstClr val="black"/>
                </a:solidFill>
                <a:cs typeface="Arial" panose="020B0604020202020204" pitchFamily="34" charset="0"/>
              </a:rPr>
              <a:t>Individual </a:t>
            </a:r>
            <a:r>
              <a:rPr lang="en-US" altLang="fa-IR" b="1" dirty="0" err="1" smtClean="0">
                <a:solidFill>
                  <a:prstClr val="black"/>
                </a:solidFill>
                <a:cs typeface="Arial" panose="020B0604020202020204" pitchFamily="34" charset="0"/>
              </a:rPr>
              <a:t>Mgr’s</a:t>
            </a:r>
            <a:r>
              <a:rPr lang="en-US" altLang="fa-IR" b="1" dirty="0" smtClean="0">
                <a:solidFill>
                  <a:prstClr val="black"/>
                </a:solidFill>
                <a:cs typeface="Arial" panose="020B0604020202020204" pitchFamily="34" charset="0"/>
              </a:rPr>
              <a:t>(managers) </a:t>
            </a:r>
            <a:r>
              <a:rPr lang="en-US" altLang="fa-IR" b="1" dirty="0">
                <a:solidFill>
                  <a:prstClr val="black"/>
                </a:solidFill>
                <a:cs typeface="Arial" panose="020B0604020202020204" pitchFamily="34" charset="0"/>
              </a:rPr>
              <a:t>key results analysis</a:t>
            </a:r>
          </a:p>
        </p:txBody>
      </p:sp>
      <p:sp>
        <p:nvSpPr>
          <p:cNvPr id="14345" name="Line 9"/>
          <p:cNvSpPr>
            <a:spLocks noChangeShapeType="1"/>
          </p:cNvSpPr>
          <p:nvPr/>
        </p:nvSpPr>
        <p:spPr bwMode="auto">
          <a:xfrm>
            <a:off x="8534400" y="2438400"/>
            <a:ext cx="609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sp>
        <p:nvSpPr>
          <p:cNvPr id="14346" name="Line 10"/>
          <p:cNvSpPr>
            <a:spLocks noChangeShapeType="1"/>
          </p:cNvSpPr>
          <p:nvPr/>
        </p:nvSpPr>
        <p:spPr bwMode="auto">
          <a:xfrm>
            <a:off x="9144000" y="24384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sp>
        <p:nvSpPr>
          <p:cNvPr id="14347" name="Text Box 11"/>
          <p:cNvSpPr txBox="1">
            <a:spLocks noChangeArrowheads="1"/>
          </p:cNvSpPr>
          <p:nvPr/>
        </p:nvSpPr>
        <p:spPr bwMode="auto">
          <a:xfrm>
            <a:off x="8305800" y="3352800"/>
            <a:ext cx="1676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pPr>
            <a:r>
              <a:rPr lang="en-US" altLang="fa-IR" b="1" dirty="0">
                <a:solidFill>
                  <a:prstClr val="black"/>
                </a:solidFill>
                <a:cs typeface="Arial" panose="020B0604020202020204" pitchFamily="34" charset="0"/>
              </a:rPr>
              <a:t>Performance Review</a:t>
            </a:r>
          </a:p>
        </p:txBody>
      </p:sp>
      <p:sp>
        <p:nvSpPr>
          <p:cNvPr id="14348" name="Line 12"/>
          <p:cNvSpPr>
            <a:spLocks noChangeShapeType="1"/>
          </p:cNvSpPr>
          <p:nvPr/>
        </p:nvSpPr>
        <p:spPr bwMode="auto">
          <a:xfrm>
            <a:off x="9144000" y="4267200"/>
            <a:ext cx="0" cy="1143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sp>
        <p:nvSpPr>
          <p:cNvPr id="14349" name="Text Box 13"/>
          <p:cNvSpPr txBox="1">
            <a:spLocks noChangeArrowheads="1"/>
          </p:cNvSpPr>
          <p:nvPr/>
        </p:nvSpPr>
        <p:spPr bwMode="auto">
          <a:xfrm>
            <a:off x="7734300" y="5448300"/>
            <a:ext cx="2438400" cy="105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0" fontAlgn="base" hangingPunct="0">
              <a:spcBef>
                <a:spcPct val="50000"/>
              </a:spcBef>
              <a:spcAft>
                <a:spcPct val="0"/>
              </a:spcAft>
            </a:pPr>
            <a:r>
              <a:rPr lang="en-US" altLang="fa-IR" b="1" dirty="0">
                <a:solidFill>
                  <a:prstClr val="black"/>
                </a:solidFill>
                <a:cs typeface="Arial" panose="020B0604020202020204" pitchFamily="34" charset="0"/>
              </a:rPr>
              <a:t>Revision org structure</a:t>
            </a:r>
          </a:p>
          <a:p>
            <a:pPr algn="ctr" eaLnBrk="0" fontAlgn="base" hangingPunct="0">
              <a:spcBef>
                <a:spcPct val="50000"/>
              </a:spcBef>
              <a:spcAft>
                <a:spcPct val="0"/>
              </a:spcAft>
            </a:pPr>
            <a:r>
              <a:rPr lang="en-US" altLang="fa-IR" b="1" dirty="0">
                <a:solidFill>
                  <a:prstClr val="black"/>
                </a:solidFill>
                <a:cs typeface="Arial" panose="020B0604020202020204" pitchFamily="34" charset="0"/>
              </a:rPr>
              <a:t>(Org Chart)</a:t>
            </a:r>
            <a:r>
              <a:rPr lang="en-US" altLang="fa-IR" b="1" dirty="0">
                <a:solidFill>
                  <a:srgbClr val="FFFFFF"/>
                </a:solidFill>
                <a:cs typeface="Arial" panose="020B0604020202020204" pitchFamily="34" charset="0"/>
              </a:rPr>
              <a:t> </a:t>
            </a:r>
          </a:p>
        </p:txBody>
      </p:sp>
      <p:sp>
        <p:nvSpPr>
          <p:cNvPr id="14350" name="Line 14"/>
          <p:cNvSpPr>
            <a:spLocks noChangeShapeType="1"/>
          </p:cNvSpPr>
          <p:nvPr/>
        </p:nvSpPr>
        <p:spPr bwMode="auto">
          <a:xfrm flipH="1">
            <a:off x="2438400" y="6019800"/>
            <a:ext cx="55626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sp>
        <p:nvSpPr>
          <p:cNvPr id="14351" name="Line 15"/>
          <p:cNvSpPr>
            <a:spLocks noChangeShapeType="1"/>
          </p:cNvSpPr>
          <p:nvPr/>
        </p:nvSpPr>
        <p:spPr bwMode="auto">
          <a:xfrm flipV="1">
            <a:off x="2438400" y="5029200"/>
            <a:ext cx="0" cy="990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sp>
        <p:nvSpPr>
          <p:cNvPr id="14352" name="Text Box 16"/>
          <p:cNvSpPr txBox="1">
            <a:spLocks noChangeArrowheads="1"/>
          </p:cNvSpPr>
          <p:nvPr/>
        </p:nvSpPr>
        <p:spPr bwMode="auto">
          <a:xfrm>
            <a:off x="1524000" y="4495801"/>
            <a:ext cx="1905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fa-IR" b="1" dirty="0">
                <a:solidFill>
                  <a:prstClr val="black"/>
                </a:solidFill>
                <a:cs typeface="Arial" panose="020B0604020202020204" pitchFamily="34" charset="0"/>
              </a:rPr>
              <a:t>Strategic Plan</a:t>
            </a:r>
          </a:p>
        </p:txBody>
      </p:sp>
      <p:sp>
        <p:nvSpPr>
          <p:cNvPr id="14353" name="Line 17"/>
          <p:cNvSpPr>
            <a:spLocks noChangeShapeType="1"/>
          </p:cNvSpPr>
          <p:nvPr/>
        </p:nvSpPr>
        <p:spPr bwMode="auto">
          <a:xfrm flipV="1">
            <a:off x="2438400" y="3657600"/>
            <a:ext cx="0" cy="838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sp>
        <p:nvSpPr>
          <p:cNvPr id="14354" name="Text Box 18"/>
          <p:cNvSpPr txBox="1">
            <a:spLocks noChangeArrowheads="1"/>
          </p:cNvSpPr>
          <p:nvPr/>
        </p:nvSpPr>
        <p:spPr bwMode="auto">
          <a:xfrm>
            <a:off x="1676400" y="3124201"/>
            <a:ext cx="1752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0" fontAlgn="base" hangingPunct="0">
              <a:spcBef>
                <a:spcPct val="50000"/>
              </a:spcBef>
              <a:spcAft>
                <a:spcPct val="0"/>
              </a:spcAft>
            </a:pPr>
            <a:r>
              <a:rPr lang="en-US" altLang="fa-IR" b="1" dirty="0">
                <a:solidFill>
                  <a:prstClr val="black"/>
                </a:solidFill>
                <a:cs typeface="Arial" panose="020B0604020202020204" pitchFamily="34" charset="0"/>
              </a:rPr>
              <a:t>Tactical Plan</a:t>
            </a:r>
          </a:p>
        </p:txBody>
      </p:sp>
      <p:sp>
        <p:nvSpPr>
          <p:cNvPr id="14357" name="Line 21"/>
          <p:cNvSpPr>
            <a:spLocks noChangeShapeType="1"/>
          </p:cNvSpPr>
          <p:nvPr/>
        </p:nvSpPr>
        <p:spPr bwMode="auto">
          <a:xfrm flipV="1">
            <a:off x="2438400" y="2286000"/>
            <a:ext cx="0" cy="609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sp>
        <p:nvSpPr>
          <p:cNvPr id="14359" name="Line 23"/>
          <p:cNvSpPr>
            <a:spLocks noChangeShapeType="1"/>
          </p:cNvSpPr>
          <p:nvPr/>
        </p:nvSpPr>
        <p:spPr bwMode="auto">
          <a:xfrm>
            <a:off x="2438400" y="2286000"/>
            <a:ext cx="5334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fontAlgn="base" hangingPunct="0">
              <a:spcBef>
                <a:spcPct val="0"/>
              </a:spcBef>
              <a:spcAft>
                <a:spcPct val="0"/>
              </a:spcAft>
            </a:pPr>
            <a:endParaRPr lang="fa-IR">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879883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randombar(horizontal)">
                                      <p:cBhvr>
                                        <p:cTn id="7" dur="500"/>
                                        <p:tgtEl>
                                          <p:spTgt spid="1434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4343"/>
                                        </p:tgtEl>
                                        <p:attrNameLst>
                                          <p:attrName>style.visibility</p:attrName>
                                        </p:attrNameLst>
                                      </p:cBhvr>
                                      <p:to>
                                        <p:strVal val="visible"/>
                                      </p:to>
                                    </p:set>
                                    <p:animEffect transition="in" filter="plus(in)">
                                      <p:cBhvr>
                                        <p:cTn id="12" dur="2000"/>
                                        <p:tgtEl>
                                          <p:spTgt spid="1434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nodeType="clickEffect">
                                  <p:stCondLst>
                                    <p:cond delay="0"/>
                                  </p:stCondLst>
                                  <p:childTnLst>
                                    <p:set>
                                      <p:cBhvr>
                                        <p:cTn id="16" dur="1" fill="hold">
                                          <p:stCondLst>
                                            <p:cond delay="0"/>
                                          </p:stCondLst>
                                        </p:cTn>
                                        <p:tgtEl>
                                          <p:spTgt spid="14342"/>
                                        </p:tgtEl>
                                        <p:attrNameLst>
                                          <p:attrName>style.visibility</p:attrName>
                                        </p:attrNameLst>
                                      </p:cBhvr>
                                      <p:to>
                                        <p:strVal val="visible"/>
                                      </p:to>
                                    </p:set>
                                    <p:anim calcmode="lin" valueType="num">
                                      <p:cBhvr additive="base">
                                        <p:cTn id="17" dur="500" fill="hold"/>
                                        <p:tgtEl>
                                          <p:spTgt spid="14342"/>
                                        </p:tgtEl>
                                        <p:attrNameLst>
                                          <p:attrName>ppt_x</p:attrName>
                                        </p:attrNameLst>
                                      </p:cBhvr>
                                      <p:tavLst>
                                        <p:tav tm="0">
                                          <p:val>
                                            <p:strVal val="#ppt_x"/>
                                          </p:val>
                                        </p:tav>
                                        <p:tav tm="100000">
                                          <p:val>
                                            <p:strVal val="#ppt_x"/>
                                          </p:val>
                                        </p:tav>
                                      </p:tavLst>
                                    </p:anim>
                                    <p:anim calcmode="lin" valueType="num">
                                      <p:cBhvr additive="base">
                                        <p:cTn id="18" dur="500" fill="hold"/>
                                        <p:tgtEl>
                                          <p:spTgt spid="14342"/>
                                        </p:tgtEl>
                                        <p:attrNameLst>
                                          <p:attrName>ppt_y</p:attrName>
                                        </p:attrNameLst>
                                      </p:cBhvr>
                                      <p:tavLst>
                                        <p:tav tm="0">
                                          <p:val>
                                            <p:strVal val="1+#ppt_h/2"/>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55" presetClass="entr" presetSubtype="0" fill="hold" grpId="0" nodeType="clickEffect">
                                  <p:stCondLst>
                                    <p:cond delay="0"/>
                                  </p:stCondLst>
                                  <p:childTnLst>
                                    <p:set>
                                      <p:cBhvr>
                                        <p:cTn id="22" dur="1" fill="hold">
                                          <p:stCondLst>
                                            <p:cond delay="0"/>
                                          </p:stCondLst>
                                        </p:cTn>
                                        <p:tgtEl>
                                          <p:spTgt spid="14344"/>
                                        </p:tgtEl>
                                        <p:attrNameLst>
                                          <p:attrName>style.visibility</p:attrName>
                                        </p:attrNameLst>
                                      </p:cBhvr>
                                      <p:to>
                                        <p:strVal val="visible"/>
                                      </p:to>
                                    </p:set>
                                    <p:anim calcmode="lin" valueType="num">
                                      <p:cBhvr>
                                        <p:cTn id="23" dur="1000" fill="hold"/>
                                        <p:tgtEl>
                                          <p:spTgt spid="14344"/>
                                        </p:tgtEl>
                                        <p:attrNameLst>
                                          <p:attrName>ppt_w</p:attrName>
                                        </p:attrNameLst>
                                      </p:cBhvr>
                                      <p:tavLst>
                                        <p:tav tm="0">
                                          <p:val>
                                            <p:strVal val="#ppt_w*0.70"/>
                                          </p:val>
                                        </p:tav>
                                        <p:tav tm="100000">
                                          <p:val>
                                            <p:strVal val="#ppt_w"/>
                                          </p:val>
                                        </p:tav>
                                      </p:tavLst>
                                    </p:anim>
                                    <p:anim calcmode="lin" valueType="num">
                                      <p:cBhvr>
                                        <p:cTn id="24" dur="1000" fill="hold"/>
                                        <p:tgtEl>
                                          <p:spTgt spid="14344"/>
                                        </p:tgtEl>
                                        <p:attrNameLst>
                                          <p:attrName>ppt_h</p:attrName>
                                        </p:attrNameLst>
                                      </p:cBhvr>
                                      <p:tavLst>
                                        <p:tav tm="0">
                                          <p:val>
                                            <p:strVal val="#ppt_h"/>
                                          </p:val>
                                        </p:tav>
                                        <p:tav tm="100000">
                                          <p:val>
                                            <p:strVal val="#ppt_h"/>
                                          </p:val>
                                        </p:tav>
                                      </p:tavLst>
                                    </p:anim>
                                    <p:animEffect transition="in" filter="fade">
                                      <p:cBhvr>
                                        <p:cTn id="25" dur="1000"/>
                                        <p:tgtEl>
                                          <p:spTgt spid="14344"/>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nodeType="clickEffect">
                                  <p:stCondLst>
                                    <p:cond delay="0"/>
                                  </p:stCondLst>
                                  <p:childTnLst>
                                    <p:set>
                                      <p:cBhvr>
                                        <p:cTn id="29" dur="1" fill="hold">
                                          <p:stCondLst>
                                            <p:cond delay="0"/>
                                          </p:stCondLst>
                                        </p:cTn>
                                        <p:tgtEl>
                                          <p:spTgt spid="14345"/>
                                        </p:tgtEl>
                                        <p:attrNameLst>
                                          <p:attrName>style.visibility</p:attrName>
                                        </p:attrNameLst>
                                      </p:cBhvr>
                                      <p:to>
                                        <p:strVal val="visible"/>
                                      </p:to>
                                    </p:set>
                                    <p:anim calcmode="lin" valueType="num">
                                      <p:cBhvr additive="base">
                                        <p:cTn id="30" dur="500" fill="hold"/>
                                        <p:tgtEl>
                                          <p:spTgt spid="14345"/>
                                        </p:tgtEl>
                                        <p:attrNameLst>
                                          <p:attrName>ppt_x</p:attrName>
                                        </p:attrNameLst>
                                      </p:cBhvr>
                                      <p:tavLst>
                                        <p:tav tm="0">
                                          <p:val>
                                            <p:strVal val="#ppt_x"/>
                                          </p:val>
                                        </p:tav>
                                        <p:tav tm="100000">
                                          <p:val>
                                            <p:strVal val="#ppt_x"/>
                                          </p:val>
                                        </p:tav>
                                      </p:tavLst>
                                    </p:anim>
                                    <p:anim calcmode="lin" valueType="num">
                                      <p:cBhvr additive="base">
                                        <p:cTn id="31" dur="500" fill="hold"/>
                                        <p:tgtEl>
                                          <p:spTgt spid="14345"/>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nodeType="clickEffect">
                                  <p:stCondLst>
                                    <p:cond delay="0"/>
                                  </p:stCondLst>
                                  <p:childTnLst>
                                    <p:set>
                                      <p:cBhvr>
                                        <p:cTn id="35" dur="1" fill="hold">
                                          <p:stCondLst>
                                            <p:cond delay="0"/>
                                          </p:stCondLst>
                                        </p:cTn>
                                        <p:tgtEl>
                                          <p:spTgt spid="14346"/>
                                        </p:tgtEl>
                                        <p:attrNameLst>
                                          <p:attrName>style.visibility</p:attrName>
                                        </p:attrNameLst>
                                      </p:cBhvr>
                                      <p:to>
                                        <p:strVal val="visible"/>
                                      </p:to>
                                    </p:set>
                                    <p:anim calcmode="lin" valueType="num">
                                      <p:cBhvr additive="base">
                                        <p:cTn id="36" dur="500" fill="hold"/>
                                        <p:tgtEl>
                                          <p:spTgt spid="14346"/>
                                        </p:tgtEl>
                                        <p:attrNameLst>
                                          <p:attrName>ppt_x</p:attrName>
                                        </p:attrNameLst>
                                      </p:cBhvr>
                                      <p:tavLst>
                                        <p:tav tm="0">
                                          <p:val>
                                            <p:strVal val="#ppt_x"/>
                                          </p:val>
                                        </p:tav>
                                        <p:tav tm="100000">
                                          <p:val>
                                            <p:strVal val="#ppt_x"/>
                                          </p:val>
                                        </p:tav>
                                      </p:tavLst>
                                    </p:anim>
                                    <p:anim calcmode="lin" valueType="num">
                                      <p:cBhvr additive="base">
                                        <p:cTn id="37" dur="500" fill="hold"/>
                                        <p:tgtEl>
                                          <p:spTgt spid="14346"/>
                                        </p:tgtEl>
                                        <p:attrNameLst>
                                          <p:attrName>ppt_y</p:attrName>
                                        </p:attrNameLst>
                                      </p:cBhvr>
                                      <p:tavLst>
                                        <p:tav tm="0">
                                          <p:val>
                                            <p:strVal val="1+#ppt_h/2"/>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55" presetClass="entr" presetSubtype="0" fill="hold" grpId="0" nodeType="clickEffect">
                                  <p:stCondLst>
                                    <p:cond delay="0"/>
                                  </p:stCondLst>
                                  <p:childTnLst>
                                    <p:set>
                                      <p:cBhvr>
                                        <p:cTn id="41" dur="1" fill="hold">
                                          <p:stCondLst>
                                            <p:cond delay="0"/>
                                          </p:stCondLst>
                                        </p:cTn>
                                        <p:tgtEl>
                                          <p:spTgt spid="14347"/>
                                        </p:tgtEl>
                                        <p:attrNameLst>
                                          <p:attrName>style.visibility</p:attrName>
                                        </p:attrNameLst>
                                      </p:cBhvr>
                                      <p:to>
                                        <p:strVal val="visible"/>
                                      </p:to>
                                    </p:set>
                                    <p:anim calcmode="lin" valueType="num">
                                      <p:cBhvr>
                                        <p:cTn id="42" dur="1000" fill="hold"/>
                                        <p:tgtEl>
                                          <p:spTgt spid="14347"/>
                                        </p:tgtEl>
                                        <p:attrNameLst>
                                          <p:attrName>ppt_w</p:attrName>
                                        </p:attrNameLst>
                                      </p:cBhvr>
                                      <p:tavLst>
                                        <p:tav tm="0">
                                          <p:val>
                                            <p:strVal val="#ppt_w*0.70"/>
                                          </p:val>
                                        </p:tav>
                                        <p:tav tm="100000">
                                          <p:val>
                                            <p:strVal val="#ppt_w"/>
                                          </p:val>
                                        </p:tav>
                                      </p:tavLst>
                                    </p:anim>
                                    <p:anim calcmode="lin" valueType="num">
                                      <p:cBhvr>
                                        <p:cTn id="43" dur="1000" fill="hold"/>
                                        <p:tgtEl>
                                          <p:spTgt spid="14347"/>
                                        </p:tgtEl>
                                        <p:attrNameLst>
                                          <p:attrName>ppt_h</p:attrName>
                                        </p:attrNameLst>
                                      </p:cBhvr>
                                      <p:tavLst>
                                        <p:tav tm="0">
                                          <p:val>
                                            <p:strVal val="#ppt_h"/>
                                          </p:val>
                                        </p:tav>
                                        <p:tav tm="100000">
                                          <p:val>
                                            <p:strVal val="#ppt_h"/>
                                          </p:val>
                                        </p:tav>
                                      </p:tavLst>
                                    </p:anim>
                                    <p:animEffect transition="in" filter="fade">
                                      <p:cBhvr>
                                        <p:cTn id="44" dur="1000"/>
                                        <p:tgtEl>
                                          <p:spTgt spid="14347"/>
                                        </p:tgtEl>
                                      </p:cBhvr>
                                    </p:animEffect>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14348"/>
                                        </p:tgtEl>
                                        <p:attrNameLst>
                                          <p:attrName>style.visibility</p:attrName>
                                        </p:attrNameLst>
                                      </p:cBhvr>
                                      <p:to>
                                        <p:strVal val="visible"/>
                                      </p:to>
                                    </p:set>
                                    <p:anim calcmode="lin" valueType="num">
                                      <p:cBhvr additive="base">
                                        <p:cTn id="49" dur="500" fill="hold"/>
                                        <p:tgtEl>
                                          <p:spTgt spid="14348"/>
                                        </p:tgtEl>
                                        <p:attrNameLst>
                                          <p:attrName>ppt_x</p:attrName>
                                        </p:attrNameLst>
                                      </p:cBhvr>
                                      <p:tavLst>
                                        <p:tav tm="0">
                                          <p:val>
                                            <p:strVal val="#ppt_x"/>
                                          </p:val>
                                        </p:tav>
                                        <p:tav tm="100000">
                                          <p:val>
                                            <p:strVal val="#ppt_x"/>
                                          </p:val>
                                        </p:tav>
                                      </p:tavLst>
                                    </p:anim>
                                    <p:anim calcmode="lin" valueType="num">
                                      <p:cBhvr additive="base">
                                        <p:cTn id="50" dur="500" fill="hold"/>
                                        <p:tgtEl>
                                          <p:spTgt spid="14348"/>
                                        </p:tgtEl>
                                        <p:attrNameLst>
                                          <p:attrName>ppt_y</p:attrName>
                                        </p:attrNameLst>
                                      </p:cBhvr>
                                      <p:tavLst>
                                        <p:tav tm="0">
                                          <p:val>
                                            <p:strVal val="1+#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55" presetClass="entr" presetSubtype="0" fill="hold" grpId="0" nodeType="clickEffect">
                                  <p:stCondLst>
                                    <p:cond delay="0"/>
                                  </p:stCondLst>
                                  <p:childTnLst>
                                    <p:set>
                                      <p:cBhvr>
                                        <p:cTn id="54" dur="1" fill="hold">
                                          <p:stCondLst>
                                            <p:cond delay="0"/>
                                          </p:stCondLst>
                                        </p:cTn>
                                        <p:tgtEl>
                                          <p:spTgt spid="14349"/>
                                        </p:tgtEl>
                                        <p:attrNameLst>
                                          <p:attrName>style.visibility</p:attrName>
                                        </p:attrNameLst>
                                      </p:cBhvr>
                                      <p:to>
                                        <p:strVal val="visible"/>
                                      </p:to>
                                    </p:set>
                                    <p:anim calcmode="lin" valueType="num">
                                      <p:cBhvr>
                                        <p:cTn id="55" dur="1000" fill="hold"/>
                                        <p:tgtEl>
                                          <p:spTgt spid="14349"/>
                                        </p:tgtEl>
                                        <p:attrNameLst>
                                          <p:attrName>ppt_w</p:attrName>
                                        </p:attrNameLst>
                                      </p:cBhvr>
                                      <p:tavLst>
                                        <p:tav tm="0">
                                          <p:val>
                                            <p:strVal val="#ppt_w*0.70"/>
                                          </p:val>
                                        </p:tav>
                                        <p:tav tm="100000">
                                          <p:val>
                                            <p:strVal val="#ppt_w"/>
                                          </p:val>
                                        </p:tav>
                                      </p:tavLst>
                                    </p:anim>
                                    <p:anim calcmode="lin" valueType="num">
                                      <p:cBhvr>
                                        <p:cTn id="56" dur="1000" fill="hold"/>
                                        <p:tgtEl>
                                          <p:spTgt spid="14349"/>
                                        </p:tgtEl>
                                        <p:attrNameLst>
                                          <p:attrName>ppt_h</p:attrName>
                                        </p:attrNameLst>
                                      </p:cBhvr>
                                      <p:tavLst>
                                        <p:tav tm="0">
                                          <p:val>
                                            <p:strVal val="#ppt_h"/>
                                          </p:val>
                                        </p:tav>
                                        <p:tav tm="100000">
                                          <p:val>
                                            <p:strVal val="#ppt_h"/>
                                          </p:val>
                                        </p:tav>
                                      </p:tavLst>
                                    </p:anim>
                                    <p:animEffect transition="in" filter="fade">
                                      <p:cBhvr>
                                        <p:cTn id="57" dur="1000"/>
                                        <p:tgtEl>
                                          <p:spTgt spid="14349"/>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2" presetClass="entr" presetSubtype="4" fill="hold" nodeType="clickEffect">
                                  <p:stCondLst>
                                    <p:cond delay="0"/>
                                  </p:stCondLst>
                                  <p:childTnLst>
                                    <p:set>
                                      <p:cBhvr>
                                        <p:cTn id="61" dur="1" fill="hold">
                                          <p:stCondLst>
                                            <p:cond delay="0"/>
                                          </p:stCondLst>
                                        </p:cTn>
                                        <p:tgtEl>
                                          <p:spTgt spid="14350"/>
                                        </p:tgtEl>
                                        <p:attrNameLst>
                                          <p:attrName>style.visibility</p:attrName>
                                        </p:attrNameLst>
                                      </p:cBhvr>
                                      <p:to>
                                        <p:strVal val="visible"/>
                                      </p:to>
                                    </p:set>
                                    <p:anim calcmode="lin" valueType="num">
                                      <p:cBhvr additive="base">
                                        <p:cTn id="62" dur="500" fill="hold"/>
                                        <p:tgtEl>
                                          <p:spTgt spid="14350"/>
                                        </p:tgtEl>
                                        <p:attrNameLst>
                                          <p:attrName>ppt_x</p:attrName>
                                        </p:attrNameLst>
                                      </p:cBhvr>
                                      <p:tavLst>
                                        <p:tav tm="0">
                                          <p:val>
                                            <p:strVal val="#ppt_x"/>
                                          </p:val>
                                        </p:tav>
                                        <p:tav tm="100000">
                                          <p:val>
                                            <p:strVal val="#ppt_x"/>
                                          </p:val>
                                        </p:tav>
                                      </p:tavLst>
                                    </p:anim>
                                    <p:anim calcmode="lin" valueType="num">
                                      <p:cBhvr additive="base">
                                        <p:cTn id="63" dur="500" fill="hold"/>
                                        <p:tgtEl>
                                          <p:spTgt spid="14350"/>
                                        </p:tgtEl>
                                        <p:attrNameLst>
                                          <p:attrName>ppt_y</p:attrName>
                                        </p:attrNameLst>
                                      </p:cBhvr>
                                      <p:tavLst>
                                        <p:tav tm="0">
                                          <p:val>
                                            <p:strVal val="1+#ppt_h/2"/>
                                          </p:val>
                                        </p:tav>
                                        <p:tav tm="100000">
                                          <p:val>
                                            <p:strVal val="#ppt_y"/>
                                          </p:val>
                                        </p:tav>
                                      </p:tavLst>
                                    </p:anim>
                                  </p:childTnLst>
                                </p:cTn>
                              </p:par>
                            </p:childTnLst>
                          </p:cTn>
                        </p:par>
                      </p:childTnLst>
                    </p:cTn>
                  </p:par>
                  <p:par>
                    <p:cTn id="64" fill="hold" nodeType="clickPar">
                      <p:stCondLst>
                        <p:cond delay="indefinite"/>
                      </p:stCondLst>
                      <p:childTnLst>
                        <p:par>
                          <p:cTn id="65" fill="hold" nodeType="withGroup">
                            <p:stCondLst>
                              <p:cond delay="0"/>
                            </p:stCondLst>
                            <p:childTnLst>
                              <p:par>
                                <p:cTn id="66" presetID="2" presetClass="entr" presetSubtype="4" fill="hold" nodeType="clickEffect">
                                  <p:stCondLst>
                                    <p:cond delay="0"/>
                                  </p:stCondLst>
                                  <p:childTnLst>
                                    <p:set>
                                      <p:cBhvr>
                                        <p:cTn id="67" dur="1" fill="hold">
                                          <p:stCondLst>
                                            <p:cond delay="0"/>
                                          </p:stCondLst>
                                        </p:cTn>
                                        <p:tgtEl>
                                          <p:spTgt spid="14351"/>
                                        </p:tgtEl>
                                        <p:attrNameLst>
                                          <p:attrName>style.visibility</p:attrName>
                                        </p:attrNameLst>
                                      </p:cBhvr>
                                      <p:to>
                                        <p:strVal val="visible"/>
                                      </p:to>
                                    </p:set>
                                    <p:anim calcmode="lin" valueType="num">
                                      <p:cBhvr additive="base">
                                        <p:cTn id="68" dur="500" fill="hold"/>
                                        <p:tgtEl>
                                          <p:spTgt spid="14351"/>
                                        </p:tgtEl>
                                        <p:attrNameLst>
                                          <p:attrName>ppt_x</p:attrName>
                                        </p:attrNameLst>
                                      </p:cBhvr>
                                      <p:tavLst>
                                        <p:tav tm="0">
                                          <p:val>
                                            <p:strVal val="#ppt_x"/>
                                          </p:val>
                                        </p:tav>
                                        <p:tav tm="100000">
                                          <p:val>
                                            <p:strVal val="#ppt_x"/>
                                          </p:val>
                                        </p:tav>
                                      </p:tavLst>
                                    </p:anim>
                                    <p:anim calcmode="lin" valueType="num">
                                      <p:cBhvr additive="base">
                                        <p:cTn id="69" dur="500" fill="hold"/>
                                        <p:tgtEl>
                                          <p:spTgt spid="14351"/>
                                        </p:tgtEl>
                                        <p:attrNameLst>
                                          <p:attrName>ppt_y</p:attrName>
                                        </p:attrNameLst>
                                      </p:cBhvr>
                                      <p:tavLst>
                                        <p:tav tm="0">
                                          <p:val>
                                            <p:strVal val="1+#ppt_h/2"/>
                                          </p:val>
                                        </p:tav>
                                        <p:tav tm="100000">
                                          <p:val>
                                            <p:strVal val="#ppt_y"/>
                                          </p:val>
                                        </p:tav>
                                      </p:tavLst>
                                    </p:anim>
                                  </p:childTnLst>
                                </p:cTn>
                              </p:par>
                            </p:childTnLst>
                          </p:cTn>
                        </p:par>
                      </p:childTnLst>
                    </p:cTn>
                  </p:par>
                  <p:par>
                    <p:cTn id="70" fill="hold" nodeType="clickPar">
                      <p:stCondLst>
                        <p:cond delay="indefinite"/>
                      </p:stCondLst>
                      <p:childTnLst>
                        <p:par>
                          <p:cTn id="71" fill="hold" nodeType="withGroup">
                            <p:stCondLst>
                              <p:cond delay="0"/>
                            </p:stCondLst>
                            <p:childTnLst>
                              <p:par>
                                <p:cTn id="72" presetID="55" presetClass="entr" presetSubtype="0" fill="hold" grpId="0" nodeType="clickEffect">
                                  <p:stCondLst>
                                    <p:cond delay="0"/>
                                  </p:stCondLst>
                                  <p:childTnLst>
                                    <p:set>
                                      <p:cBhvr>
                                        <p:cTn id="73" dur="1" fill="hold">
                                          <p:stCondLst>
                                            <p:cond delay="0"/>
                                          </p:stCondLst>
                                        </p:cTn>
                                        <p:tgtEl>
                                          <p:spTgt spid="14352"/>
                                        </p:tgtEl>
                                        <p:attrNameLst>
                                          <p:attrName>style.visibility</p:attrName>
                                        </p:attrNameLst>
                                      </p:cBhvr>
                                      <p:to>
                                        <p:strVal val="visible"/>
                                      </p:to>
                                    </p:set>
                                    <p:anim calcmode="lin" valueType="num">
                                      <p:cBhvr>
                                        <p:cTn id="74" dur="1000" fill="hold"/>
                                        <p:tgtEl>
                                          <p:spTgt spid="14352"/>
                                        </p:tgtEl>
                                        <p:attrNameLst>
                                          <p:attrName>ppt_w</p:attrName>
                                        </p:attrNameLst>
                                      </p:cBhvr>
                                      <p:tavLst>
                                        <p:tav tm="0">
                                          <p:val>
                                            <p:strVal val="#ppt_w*0.70"/>
                                          </p:val>
                                        </p:tav>
                                        <p:tav tm="100000">
                                          <p:val>
                                            <p:strVal val="#ppt_w"/>
                                          </p:val>
                                        </p:tav>
                                      </p:tavLst>
                                    </p:anim>
                                    <p:anim calcmode="lin" valueType="num">
                                      <p:cBhvr>
                                        <p:cTn id="75" dur="1000" fill="hold"/>
                                        <p:tgtEl>
                                          <p:spTgt spid="14352"/>
                                        </p:tgtEl>
                                        <p:attrNameLst>
                                          <p:attrName>ppt_h</p:attrName>
                                        </p:attrNameLst>
                                      </p:cBhvr>
                                      <p:tavLst>
                                        <p:tav tm="0">
                                          <p:val>
                                            <p:strVal val="#ppt_h"/>
                                          </p:val>
                                        </p:tav>
                                        <p:tav tm="100000">
                                          <p:val>
                                            <p:strVal val="#ppt_h"/>
                                          </p:val>
                                        </p:tav>
                                      </p:tavLst>
                                    </p:anim>
                                    <p:animEffect transition="in" filter="fade">
                                      <p:cBhvr>
                                        <p:cTn id="76" dur="1000"/>
                                        <p:tgtEl>
                                          <p:spTgt spid="14352"/>
                                        </p:tgtEl>
                                      </p:cBhvr>
                                    </p:animEffect>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4" fill="hold" nodeType="clickEffect">
                                  <p:stCondLst>
                                    <p:cond delay="0"/>
                                  </p:stCondLst>
                                  <p:childTnLst>
                                    <p:set>
                                      <p:cBhvr>
                                        <p:cTn id="80" dur="1" fill="hold">
                                          <p:stCondLst>
                                            <p:cond delay="0"/>
                                          </p:stCondLst>
                                        </p:cTn>
                                        <p:tgtEl>
                                          <p:spTgt spid="14353"/>
                                        </p:tgtEl>
                                        <p:attrNameLst>
                                          <p:attrName>style.visibility</p:attrName>
                                        </p:attrNameLst>
                                      </p:cBhvr>
                                      <p:to>
                                        <p:strVal val="visible"/>
                                      </p:to>
                                    </p:set>
                                    <p:anim calcmode="lin" valueType="num">
                                      <p:cBhvr additive="base">
                                        <p:cTn id="81" dur="500" fill="hold"/>
                                        <p:tgtEl>
                                          <p:spTgt spid="14353"/>
                                        </p:tgtEl>
                                        <p:attrNameLst>
                                          <p:attrName>ppt_x</p:attrName>
                                        </p:attrNameLst>
                                      </p:cBhvr>
                                      <p:tavLst>
                                        <p:tav tm="0">
                                          <p:val>
                                            <p:strVal val="#ppt_x"/>
                                          </p:val>
                                        </p:tav>
                                        <p:tav tm="100000">
                                          <p:val>
                                            <p:strVal val="#ppt_x"/>
                                          </p:val>
                                        </p:tav>
                                      </p:tavLst>
                                    </p:anim>
                                    <p:anim calcmode="lin" valueType="num">
                                      <p:cBhvr additive="base">
                                        <p:cTn id="82" dur="500" fill="hold"/>
                                        <p:tgtEl>
                                          <p:spTgt spid="14353"/>
                                        </p:tgtEl>
                                        <p:attrNameLst>
                                          <p:attrName>ppt_y</p:attrName>
                                        </p:attrNameLst>
                                      </p:cBhvr>
                                      <p:tavLst>
                                        <p:tav tm="0">
                                          <p:val>
                                            <p:strVal val="1+#ppt_h/2"/>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55" presetClass="entr" presetSubtype="0" fill="hold" grpId="0" nodeType="clickEffect">
                                  <p:stCondLst>
                                    <p:cond delay="0"/>
                                  </p:stCondLst>
                                  <p:childTnLst>
                                    <p:set>
                                      <p:cBhvr>
                                        <p:cTn id="86" dur="1" fill="hold">
                                          <p:stCondLst>
                                            <p:cond delay="0"/>
                                          </p:stCondLst>
                                        </p:cTn>
                                        <p:tgtEl>
                                          <p:spTgt spid="14354"/>
                                        </p:tgtEl>
                                        <p:attrNameLst>
                                          <p:attrName>style.visibility</p:attrName>
                                        </p:attrNameLst>
                                      </p:cBhvr>
                                      <p:to>
                                        <p:strVal val="visible"/>
                                      </p:to>
                                    </p:set>
                                    <p:anim calcmode="lin" valueType="num">
                                      <p:cBhvr>
                                        <p:cTn id="87" dur="1000" fill="hold"/>
                                        <p:tgtEl>
                                          <p:spTgt spid="14354"/>
                                        </p:tgtEl>
                                        <p:attrNameLst>
                                          <p:attrName>ppt_w</p:attrName>
                                        </p:attrNameLst>
                                      </p:cBhvr>
                                      <p:tavLst>
                                        <p:tav tm="0">
                                          <p:val>
                                            <p:strVal val="#ppt_w*0.70"/>
                                          </p:val>
                                        </p:tav>
                                        <p:tav tm="100000">
                                          <p:val>
                                            <p:strVal val="#ppt_w"/>
                                          </p:val>
                                        </p:tav>
                                      </p:tavLst>
                                    </p:anim>
                                    <p:anim calcmode="lin" valueType="num">
                                      <p:cBhvr>
                                        <p:cTn id="88" dur="1000" fill="hold"/>
                                        <p:tgtEl>
                                          <p:spTgt spid="14354"/>
                                        </p:tgtEl>
                                        <p:attrNameLst>
                                          <p:attrName>ppt_h</p:attrName>
                                        </p:attrNameLst>
                                      </p:cBhvr>
                                      <p:tavLst>
                                        <p:tav tm="0">
                                          <p:val>
                                            <p:strVal val="#ppt_h"/>
                                          </p:val>
                                        </p:tav>
                                        <p:tav tm="100000">
                                          <p:val>
                                            <p:strVal val="#ppt_h"/>
                                          </p:val>
                                        </p:tav>
                                      </p:tavLst>
                                    </p:anim>
                                    <p:animEffect transition="in" filter="fade">
                                      <p:cBhvr>
                                        <p:cTn id="89" dur="1000"/>
                                        <p:tgtEl>
                                          <p:spTgt spid="14354"/>
                                        </p:tgtEl>
                                      </p:cBhvr>
                                    </p:animEffect>
                                  </p:childTnLst>
                                </p:cTn>
                              </p:par>
                            </p:childTnLst>
                          </p:cTn>
                        </p:par>
                      </p:childTnLst>
                    </p:cTn>
                  </p:par>
                  <p:par>
                    <p:cTn id="90" fill="hold" nodeType="clickPar">
                      <p:stCondLst>
                        <p:cond delay="indefinite"/>
                      </p:stCondLst>
                      <p:childTnLst>
                        <p:par>
                          <p:cTn id="91" fill="hold" nodeType="withGroup">
                            <p:stCondLst>
                              <p:cond delay="0"/>
                            </p:stCondLst>
                            <p:childTnLst>
                              <p:par>
                                <p:cTn id="92" presetID="2" presetClass="entr" presetSubtype="4" fill="hold" nodeType="clickEffect">
                                  <p:stCondLst>
                                    <p:cond delay="0"/>
                                  </p:stCondLst>
                                  <p:childTnLst>
                                    <p:set>
                                      <p:cBhvr>
                                        <p:cTn id="93" dur="1" fill="hold">
                                          <p:stCondLst>
                                            <p:cond delay="0"/>
                                          </p:stCondLst>
                                        </p:cTn>
                                        <p:tgtEl>
                                          <p:spTgt spid="14357"/>
                                        </p:tgtEl>
                                        <p:attrNameLst>
                                          <p:attrName>style.visibility</p:attrName>
                                        </p:attrNameLst>
                                      </p:cBhvr>
                                      <p:to>
                                        <p:strVal val="visible"/>
                                      </p:to>
                                    </p:set>
                                    <p:anim calcmode="lin" valueType="num">
                                      <p:cBhvr additive="base">
                                        <p:cTn id="94" dur="500" fill="hold"/>
                                        <p:tgtEl>
                                          <p:spTgt spid="14357"/>
                                        </p:tgtEl>
                                        <p:attrNameLst>
                                          <p:attrName>ppt_x</p:attrName>
                                        </p:attrNameLst>
                                      </p:cBhvr>
                                      <p:tavLst>
                                        <p:tav tm="0">
                                          <p:val>
                                            <p:strVal val="#ppt_x"/>
                                          </p:val>
                                        </p:tav>
                                        <p:tav tm="100000">
                                          <p:val>
                                            <p:strVal val="#ppt_x"/>
                                          </p:val>
                                        </p:tav>
                                      </p:tavLst>
                                    </p:anim>
                                    <p:anim calcmode="lin" valueType="num">
                                      <p:cBhvr additive="base">
                                        <p:cTn id="95" dur="500" fill="hold"/>
                                        <p:tgtEl>
                                          <p:spTgt spid="14357"/>
                                        </p:tgtEl>
                                        <p:attrNameLst>
                                          <p:attrName>ppt_y</p:attrName>
                                        </p:attrNameLst>
                                      </p:cBhvr>
                                      <p:tavLst>
                                        <p:tav tm="0">
                                          <p:val>
                                            <p:strVal val="1+#ppt_h/2"/>
                                          </p:val>
                                        </p:tav>
                                        <p:tav tm="100000">
                                          <p:val>
                                            <p:strVal val="#ppt_y"/>
                                          </p:val>
                                        </p:tav>
                                      </p:tavLst>
                                    </p:anim>
                                  </p:childTnLst>
                                </p:cTn>
                              </p:par>
                            </p:childTnLst>
                          </p:cTn>
                        </p:par>
                      </p:childTnLst>
                    </p:cTn>
                  </p:par>
                  <p:par>
                    <p:cTn id="96" fill="hold" nodeType="clickPar">
                      <p:stCondLst>
                        <p:cond delay="indefinite"/>
                      </p:stCondLst>
                      <p:childTnLst>
                        <p:par>
                          <p:cTn id="97" fill="hold" nodeType="withGroup">
                            <p:stCondLst>
                              <p:cond delay="0"/>
                            </p:stCondLst>
                            <p:childTnLst>
                              <p:par>
                                <p:cTn id="98" presetID="2" presetClass="entr" presetSubtype="4" fill="hold" nodeType="clickEffect">
                                  <p:stCondLst>
                                    <p:cond delay="0"/>
                                  </p:stCondLst>
                                  <p:childTnLst>
                                    <p:set>
                                      <p:cBhvr>
                                        <p:cTn id="99" dur="1" fill="hold">
                                          <p:stCondLst>
                                            <p:cond delay="0"/>
                                          </p:stCondLst>
                                        </p:cTn>
                                        <p:tgtEl>
                                          <p:spTgt spid="14359"/>
                                        </p:tgtEl>
                                        <p:attrNameLst>
                                          <p:attrName>style.visibility</p:attrName>
                                        </p:attrNameLst>
                                      </p:cBhvr>
                                      <p:to>
                                        <p:strVal val="visible"/>
                                      </p:to>
                                    </p:set>
                                    <p:anim calcmode="lin" valueType="num">
                                      <p:cBhvr additive="base">
                                        <p:cTn id="100" dur="500" fill="hold"/>
                                        <p:tgtEl>
                                          <p:spTgt spid="14359"/>
                                        </p:tgtEl>
                                        <p:attrNameLst>
                                          <p:attrName>ppt_x</p:attrName>
                                        </p:attrNameLst>
                                      </p:cBhvr>
                                      <p:tavLst>
                                        <p:tav tm="0">
                                          <p:val>
                                            <p:strVal val="#ppt_x"/>
                                          </p:val>
                                        </p:tav>
                                        <p:tav tm="100000">
                                          <p:val>
                                            <p:strVal val="#ppt_x"/>
                                          </p:val>
                                        </p:tav>
                                      </p:tavLst>
                                    </p:anim>
                                    <p:anim calcmode="lin" valueType="num">
                                      <p:cBhvr additive="base">
                                        <p:cTn id="101" dur="500" fill="hold"/>
                                        <p:tgtEl>
                                          <p:spTgt spid="1435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0" grpId="0"/>
      <p:bldP spid="14343" grpId="0"/>
      <p:bldP spid="14344" grpId="0"/>
      <p:bldP spid="14347" grpId="0"/>
      <p:bldP spid="14349" grpId="0"/>
      <p:bldP spid="14352" grpId="0"/>
      <p:bldP spid="14354" grpId="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endParaRPr lang="fa-IR" altLang="fa-IR">
              <a:solidFill>
                <a:srgbClr val="003366"/>
              </a:solidFill>
            </a:endParaRPr>
          </a:p>
        </p:txBody>
      </p:sp>
      <p:sp>
        <p:nvSpPr>
          <p:cNvPr id="23555"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endParaRPr lang="fa-IR" altLang="fa-IR">
              <a:solidFill>
                <a:srgbClr val="003366"/>
              </a:solidFill>
            </a:endParaRPr>
          </a:p>
        </p:txBody>
      </p:sp>
      <p:sp>
        <p:nvSpPr>
          <p:cNvPr id="23556" name="Rectangle 4"/>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ctr" anchorCtr="0" compatLnSpc="1">
            <a:prstTxWarp prst="textNoShape">
              <a:avLst/>
            </a:prstTxWarp>
          </a:bodyPr>
          <a:lstStyle/>
          <a:p>
            <a:pPr eaLnBrk="1" hangingPunct="1"/>
            <a:r>
              <a:rPr lang="en-US" altLang="fa-IR" dirty="0" smtClean="0"/>
              <a:t>Resistance to Change</a:t>
            </a:r>
          </a:p>
        </p:txBody>
      </p:sp>
      <p:sp>
        <p:nvSpPr>
          <p:cNvPr id="121861" name="Rectangle 5"/>
          <p:cNvSpPr>
            <a:spLocks noGrp="1" noChangeArrowheads="1"/>
          </p:cNvSpPr>
          <p:nvPr>
            <p:ph idx="1"/>
          </p:nvPr>
        </p:nvSpPr>
        <p:spPr>
          <a:xfrm>
            <a:off x="2333625" y="1981200"/>
            <a:ext cx="7958138" cy="3881438"/>
          </a:xfrm>
          <a:noFill/>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algn="r" rtl="1" eaLnBrk="1" hangingPunct="1"/>
            <a:r>
              <a:rPr lang="fa-IR" dirty="0" smtClean="0"/>
              <a:t>ترس از ناشناخته ها</a:t>
            </a:r>
          </a:p>
          <a:p>
            <a:pPr algn="r" rtl="1" eaLnBrk="1" hangingPunct="1"/>
            <a:r>
              <a:rPr lang="fa-IR" dirty="0" smtClean="0"/>
              <a:t> ترس از دست دادن</a:t>
            </a:r>
          </a:p>
          <a:p>
            <a:pPr algn="r" rtl="1" eaLnBrk="1" hangingPunct="1"/>
            <a:r>
              <a:rPr lang="fa-IR" dirty="0" smtClean="0"/>
              <a:t> </a:t>
            </a:r>
            <a:r>
              <a:rPr lang="fa-IR" dirty="0"/>
              <a:t>ترس از </a:t>
            </a:r>
            <a:r>
              <a:rPr lang="fa-IR" dirty="0" smtClean="0"/>
              <a:t>شکست</a:t>
            </a:r>
          </a:p>
          <a:p>
            <a:pPr algn="r" rtl="1" eaLnBrk="1" hangingPunct="1"/>
            <a:r>
              <a:rPr lang="fa-IR" dirty="0" smtClean="0"/>
              <a:t> </a:t>
            </a:r>
            <a:r>
              <a:rPr lang="fa-IR" dirty="0"/>
              <a:t>اختلال در روابط بین </a:t>
            </a:r>
            <a:r>
              <a:rPr lang="fa-IR" dirty="0" smtClean="0"/>
              <a:t>فردی</a:t>
            </a:r>
          </a:p>
          <a:p>
            <a:pPr algn="r" rtl="1" eaLnBrk="1" hangingPunct="1"/>
            <a:r>
              <a:rPr lang="fa-IR" dirty="0" smtClean="0"/>
              <a:t> </a:t>
            </a:r>
            <a:r>
              <a:rPr lang="fa-IR" dirty="0"/>
              <a:t>تضادهای </a:t>
            </a:r>
            <a:r>
              <a:rPr lang="fa-IR" dirty="0" smtClean="0"/>
              <a:t>شخصیتی</a:t>
            </a:r>
          </a:p>
          <a:p>
            <a:pPr algn="r" rtl="1" eaLnBrk="1" hangingPunct="1"/>
            <a:r>
              <a:rPr lang="fa-IR" dirty="0" smtClean="0"/>
              <a:t> سیاست</a:t>
            </a:r>
          </a:p>
          <a:p>
            <a:pPr algn="r" rtl="1" eaLnBrk="1" hangingPunct="1"/>
            <a:r>
              <a:rPr lang="fa-IR" dirty="0" smtClean="0"/>
              <a:t> </a:t>
            </a:r>
            <a:r>
              <a:rPr lang="fa-IR" dirty="0"/>
              <a:t>مفروضات و ارزش های فرهنگی</a:t>
            </a:r>
            <a:endParaRPr lang="en-US" altLang="fa-IR" dirty="0" smtClean="0"/>
          </a:p>
        </p:txBody>
      </p:sp>
      <p:pic>
        <p:nvPicPr>
          <p:cNvPr id="23558" name="Picture 8" descr="C:\Windows\Application Data\Microsoft\Media Catalog\Downloaded Clips\cl2f\j0119783.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67001" y="1962150"/>
            <a:ext cx="2666999" cy="3333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640323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1861">
                                            <p:txEl>
                                              <p:pRg st="0" end="0"/>
                                            </p:txEl>
                                          </p:spTgt>
                                        </p:tgtEl>
                                        <p:attrNameLst>
                                          <p:attrName>style.visibility</p:attrName>
                                        </p:attrNameLst>
                                      </p:cBhvr>
                                      <p:to>
                                        <p:strVal val="visible"/>
                                      </p:to>
                                    </p:set>
                                    <p:animEffect transition="in" filter="wipe(up)">
                                      <p:cBhvr>
                                        <p:cTn id="7" dur="500"/>
                                        <p:tgtEl>
                                          <p:spTgt spid="121861">
                                            <p:txEl>
                                              <p:pRg st="0" end="0"/>
                                            </p:txEl>
                                          </p:spTgt>
                                        </p:tgtEl>
                                      </p:cBhvr>
                                    </p:animEffect>
                                  </p:childTnLst>
                                  <p:subTnLst>
                                    <p:animClr clrSpc="rgb" dir="cw">
                                      <p:cBhvr override="childStyle">
                                        <p:cTn dur="1" fill="hold" display="0" masterRel="nextClick" afterEffect="1"/>
                                        <p:tgtEl>
                                          <p:spTgt spid="121861">
                                            <p:txEl>
                                              <p:pRg st="0" end="0"/>
                                            </p:txEl>
                                          </p:spTgt>
                                        </p:tgtEl>
                                        <p:attrNameLst>
                                          <p:attrName>ppt_c</p:attrName>
                                        </p:attrNameLst>
                                      </p:cBhvr>
                                      <p:to>
                                        <a:srgbClr val="C0C0C0"/>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1861">
                                            <p:txEl>
                                              <p:pRg st="1" end="1"/>
                                            </p:txEl>
                                          </p:spTgt>
                                        </p:tgtEl>
                                        <p:attrNameLst>
                                          <p:attrName>style.visibility</p:attrName>
                                        </p:attrNameLst>
                                      </p:cBhvr>
                                      <p:to>
                                        <p:strVal val="visible"/>
                                      </p:to>
                                    </p:set>
                                    <p:animEffect transition="in" filter="wipe(up)">
                                      <p:cBhvr>
                                        <p:cTn id="12" dur="500"/>
                                        <p:tgtEl>
                                          <p:spTgt spid="121861">
                                            <p:txEl>
                                              <p:pRg st="1" end="1"/>
                                            </p:txEl>
                                          </p:spTgt>
                                        </p:tgtEl>
                                      </p:cBhvr>
                                    </p:animEffect>
                                  </p:childTnLst>
                                  <p:subTnLst>
                                    <p:animClr clrSpc="rgb" dir="cw">
                                      <p:cBhvr override="childStyle">
                                        <p:cTn dur="1" fill="hold" display="0" masterRel="nextClick" afterEffect="1"/>
                                        <p:tgtEl>
                                          <p:spTgt spid="121861">
                                            <p:txEl>
                                              <p:pRg st="1" end="1"/>
                                            </p:txEl>
                                          </p:spTgt>
                                        </p:tgtEl>
                                        <p:attrNameLst>
                                          <p:attrName>ppt_c</p:attrName>
                                        </p:attrNameLst>
                                      </p:cBhvr>
                                      <p:to>
                                        <a:srgbClr val="C0C0C0"/>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1861">
                                            <p:txEl>
                                              <p:pRg st="2" end="2"/>
                                            </p:txEl>
                                          </p:spTgt>
                                        </p:tgtEl>
                                        <p:attrNameLst>
                                          <p:attrName>style.visibility</p:attrName>
                                        </p:attrNameLst>
                                      </p:cBhvr>
                                      <p:to>
                                        <p:strVal val="visible"/>
                                      </p:to>
                                    </p:set>
                                    <p:animEffect transition="in" filter="wipe(up)">
                                      <p:cBhvr>
                                        <p:cTn id="17" dur="500"/>
                                        <p:tgtEl>
                                          <p:spTgt spid="121861">
                                            <p:txEl>
                                              <p:pRg st="2" end="2"/>
                                            </p:txEl>
                                          </p:spTgt>
                                        </p:tgtEl>
                                      </p:cBhvr>
                                    </p:animEffect>
                                  </p:childTnLst>
                                  <p:subTnLst>
                                    <p:animClr clrSpc="rgb" dir="cw">
                                      <p:cBhvr override="childStyle">
                                        <p:cTn dur="1" fill="hold" display="0" masterRel="nextClick" afterEffect="1"/>
                                        <p:tgtEl>
                                          <p:spTgt spid="121861">
                                            <p:txEl>
                                              <p:pRg st="2" end="2"/>
                                            </p:txEl>
                                          </p:spTgt>
                                        </p:tgtEl>
                                        <p:attrNameLst>
                                          <p:attrName>ppt_c</p:attrName>
                                        </p:attrNameLst>
                                      </p:cBhvr>
                                      <p:to>
                                        <a:srgbClr val="C0C0C0"/>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21861">
                                            <p:txEl>
                                              <p:pRg st="3" end="3"/>
                                            </p:txEl>
                                          </p:spTgt>
                                        </p:tgtEl>
                                        <p:attrNameLst>
                                          <p:attrName>style.visibility</p:attrName>
                                        </p:attrNameLst>
                                      </p:cBhvr>
                                      <p:to>
                                        <p:strVal val="visible"/>
                                      </p:to>
                                    </p:set>
                                    <p:animEffect transition="in" filter="wipe(up)">
                                      <p:cBhvr>
                                        <p:cTn id="22" dur="500"/>
                                        <p:tgtEl>
                                          <p:spTgt spid="121861">
                                            <p:txEl>
                                              <p:pRg st="3" end="3"/>
                                            </p:txEl>
                                          </p:spTgt>
                                        </p:tgtEl>
                                      </p:cBhvr>
                                    </p:animEffect>
                                  </p:childTnLst>
                                  <p:subTnLst>
                                    <p:animClr clrSpc="rgb" dir="cw">
                                      <p:cBhvr override="childStyle">
                                        <p:cTn dur="1" fill="hold" display="0" masterRel="nextClick" afterEffect="1"/>
                                        <p:tgtEl>
                                          <p:spTgt spid="121861">
                                            <p:txEl>
                                              <p:pRg st="3" end="3"/>
                                            </p:txEl>
                                          </p:spTgt>
                                        </p:tgtEl>
                                        <p:attrNameLst>
                                          <p:attrName>ppt_c</p:attrName>
                                        </p:attrNameLst>
                                      </p:cBhvr>
                                      <p:to>
                                        <a:srgbClr val="C0C0C0"/>
                                      </p:to>
                                    </p:animClr>
                                  </p:sub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21861">
                                            <p:txEl>
                                              <p:pRg st="4" end="4"/>
                                            </p:txEl>
                                          </p:spTgt>
                                        </p:tgtEl>
                                        <p:attrNameLst>
                                          <p:attrName>style.visibility</p:attrName>
                                        </p:attrNameLst>
                                      </p:cBhvr>
                                      <p:to>
                                        <p:strVal val="visible"/>
                                      </p:to>
                                    </p:set>
                                    <p:animEffect transition="in" filter="wipe(up)">
                                      <p:cBhvr>
                                        <p:cTn id="27" dur="500"/>
                                        <p:tgtEl>
                                          <p:spTgt spid="121861">
                                            <p:txEl>
                                              <p:pRg st="4" end="4"/>
                                            </p:txEl>
                                          </p:spTgt>
                                        </p:tgtEl>
                                      </p:cBhvr>
                                    </p:animEffect>
                                  </p:childTnLst>
                                  <p:subTnLst>
                                    <p:animClr clrSpc="rgb" dir="cw">
                                      <p:cBhvr override="childStyle">
                                        <p:cTn dur="1" fill="hold" display="0" masterRel="nextClick" afterEffect="1"/>
                                        <p:tgtEl>
                                          <p:spTgt spid="121861">
                                            <p:txEl>
                                              <p:pRg st="4" end="4"/>
                                            </p:txEl>
                                          </p:spTgt>
                                        </p:tgtEl>
                                        <p:attrNameLst>
                                          <p:attrName>ppt_c</p:attrName>
                                        </p:attrNameLst>
                                      </p:cBhvr>
                                      <p:to>
                                        <a:srgbClr val="C0C0C0"/>
                                      </p:to>
                                    </p:animClr>
                                  </p:sub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121861">
                                            <p:txEl>
                                              <p:pRg st="5" end="5"/>
                                            </p:txEl>
                                          </p:spTgt>
                                        </p:tgtEl>
                                        <p:attrNameLst>
                                          <p:attrName>style.visibility</p:attrName>
                                        </p:attrNameLst>
                                      </p:cBhvr>
                                      <p:to>
                                        <p:strVal val="visible"/>
                                      </p:to>
                                    </p:set>
                                    <p:animEffect transition="in" filter="wipe(up)">
                                      <p:cBhvr>
                                        <p:cTn id="32" dur="500"/>
                                        <p:tgtEl>
                                          <p:spTgt spid="121861">
                                            <p:txEl>
                                              <p:pRg st="5" end="5"/>
                                            </p:txEl>
                                          </p:spTgt>
                                        </p:tgtEl>
                                      </p:cBhvr>
                                    </p:animEffect>
                                  </p:childTnLst>
                                  <p:subTnLst>
                                    <p:animClr clrSpc="rgb" dir="cw">
                                      <p:cBhvr override="childStyle">
                                        <p:cTn dur="1" fill="hold" display="0" masterRel="nextClick" afterEffect="1"/>
                                        <p:tgtEl>
                                          <p:spTgt spid="121861">
                                            <p:txEl>
                                              <p:pRg st="5" end="5"/>
                                            </p:txEl>
                                          </p:spTgt>
                                        </p:tgtEl>
                                        <p:attrNameLst>
                                          <p:attrName>ppt_c</p:attrName>
                                        </p:attrNameLst>
                                      </p:cBhvr>
                                      <p:to>
                                        <a:srgbClr val="C0C0C0"/>
                                      </p:to>
                                    </p:animClr>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121861">
                                            <p:txEl>
                                              <p:pRg st="6" end="6"/>
                                            </p:txEl>
                                          </p:spTgt>
                                        </p:tgtEl>
                                        <p:attrNameLst>
                                          <p:attrName>style.visibility</p:attrName>
                                        </p:attrNameLst>
                                      </p:cBhvr>
                                      <p:to>
                                        <p:strVal val="visible"/>
                                      </p:to>
                                    </p:set>
                                    <p:animEffect transition="in" filter="wipe(up)">
                                      <p:cBhvr>
                                        <p:cTn id="37" dur="500"/>
                                        <p:tgtEl>
                                          <p:spTgt spid="121861">
                                            <p:txEl>
                                              <p:pRg st="6" end="6"/>
                                            </p:txEl>
                                          </p:spTgt>
                                        </p:tgtEl>
                                      </p:cBhvr>
                                    </p:animEffect>
                                  </p:childTnLst>
                                  <p:subTnLst>
                                    <p:animClr clrSpc="rgb" dir="cw">
                                      <p:cBhvr override="childStyle">
                                        <p:cTn dur="1" fill="hold" display="0" masterRel="nextClick" afterEffect="1"/>
                                        <p:tgtEl>
                                          <p:spTgt spid="121861">
                                            <p:txEl>
                                              <p:pRg st="6" end="6"/>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861" grpId="0" build="p"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endParaRPr lang="fa-IR" altLang="fa-IR">
              <a:solidFill>
                <a:srgbClr val="003366"/>
              </a:solidFill>
            </a:endParaRPr>
          </a:p>
        </p:txBody>
      </p:sp>
      <p:sp>
        <p:nvSpPr>
          <p:cNvPr id="25603"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endParaRPr lang="fa-IR" altLang="fa-IR">
              <a:solidFill>
                <a:srgbClr val="003366"/>
              </a:solidFill>
            </a:endParaRPr>
          </a:p>
        </p:txBody>
      </p:sp>
      <p:sp>
        <p:nvSpPr>
          <p:cNvPr id="25604" name="Rectangle 4"/>
          <p:cNvSpPr>
            <a:spLocks noGrp="1" noChangeArrowheads="1"/>
          </p:cNvSpPr>
          <p:nvPr>
            <p:ph type="title"/>
          </p:nvPr>
        </p:nvSpPr>
        <p:spPr>
          <a:xfrm>
            <a:off x="2667000" y="533400"/>
            <a:ext cx="7315200" cy="1143000"/>
          </a:xfrm>
          <a:noFill/>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ctr" anchorCtr="0" compatLnSpc="1">
            <a:prstTxWarp prst="textNoShape">
              <a:avLst/>
            </a:prstTxWarp>
          </a:bodyPr>
          <a:lstStyle/>
          <a:p>
            <a:pPr eaLnBrk="1" hangingPunct="1"/>
            <a:r>
              <a:rPr lang="fa-IR" dirty="0"/>
              <a:t>مقابله با مقاومت در برابر تغییر</a:t>
            </a:r>
            <a:endParaRPr lang="en-US" altLang="fa-IR" dirty="0" smtClean="0"/>
          </a:p>
        </p:txBody>
      </p:sp>
      <p:sp>
        <p:nvSpPr>
          <p:cNvPr id="123909" name="Rectangle 5"/>
          <p:cNvSpPr>
            <a:spLocks noGrp="1" noChangeArrowheads="1"/>
          </p:cNvSpPr>
          <p:nvPr>
            <p:ph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algn="r" rtl="1" eaLnBrk="1" hangingPunct="1"/>
            <a:r>
              <a:rPr lang="fa-IR" dirty="0" smtClean="0"/>
              <a:t>ارتباط</a:t>
            </a:r>
          </a:p>
          <a:p>
            <a:pPr algn="r" rtl="1" eaLnBrk="1" hangingPunct="1"/>
            <a:r>
              <a:rPr lang="fa-IR" dirty="0" smtClean="0"/>
              <a:t> </a:t>
            </a:r>
            <a:r>
              <a:rPr lang="fa-IR" dirty="0"/>
              <a:t>جزئیات </a:t>
            </a:r>
            <a:endParaRPr lang="fa-IR" dirty="0" smtClean="0"/>
          </a:p>
          <a:p>
            <a:pPr algn="r" rtl="1" eaLnBrk="1" hangingPunct="1"/>
            <a:r>
              <a:rPr lang="fa-IR" dirty="0" smtClean="0"/>
              <a:t>بنیاد </a:t>
            </a:r>
            <a:r>
              <a:rPr lang="fa-IR" dirty="0"/>
              <a:t>و </a:t>
            </a:r>
            <a:r>
              <a:rPr lang="fa-IR" dirty="0" smtClean="0"/>
              <a:t>پایه</a:t>
            </a:r>
          </a:p>
          <a:p>
            <a:pPr algn="r" rtl="1" eaLnBrk="1" hangingPunct="1"/>
            <a:r>
              <a:rPr lang="fa-IR" dirty="0" smtClean="0"/>
              <a:t> </a:t>
            </a:r>
            <a:r>
              <a:rPr lang="fa-IR" dirty="0"/>
              <a:t>مشارکت در </a:t>
            </a:r>
            <a:r>
              <a:rPr lang="fa-IR" dirty="0" smtClean="0"/>
              <a:t>فرآیند</a:t>
            </a:r>
          </a:p>
          <a:p>
            <a:pPr algn="r" rtl="1" eaLnBrk="1" hangingPunct="1"/>
            <a:r>
              <a:rPr lang="fa-IR" dirty="0" smtClean="0"/>
              <a:t> مالکیت</a:t>
            </a:r>
          </a:p>
          <a:p>
            <a:pPr algn="r" rtl="1" eaLnBrk="1" hangingPunct="1"/>
            <a:r>
              <a:rPr lang="fa-IR" dirty="0" smtClean="0"/>
              <a:t> تعهد</a:t>
            </a:r>
          </a:p>
          <a:p>
            <a:pPr algn="r" rtl="1" eaLnBrk="1" hangingPunct="1"/>
            <a:r>
              <a:rPr lang="fa-IR" dirty="0" smtClean="0"/>
              <a:t> </a:t>
            </a:r>
            <a:r>
              <a:rPr lang="fa-IR" dirty="0"/>
              <a:t>همدلی و حمایت</a:t>
            </a:r>
            <a:endParaRPr lang="en-US" altLang="fa-IR" dirty="0" smtClean="0"/>
          </a:p>
          <a:p>
            <a:pPr eaLnBrk="1" hangingPunct="1"/>
            <a:endParaRPr lang="en-US" altLang="fa-IR" dirty="0" smtClean="0"/>
          </a:p>
        </p:txBody>
      </p:sp>
      <p:pic>
        <p:nvPicPr>
          <p:cNvPr id="25606" name="Picture 15" descr="C:\Windows\Application Data\Microsoft\Media Catalog\Downloaded Clips\cl31\j0124757.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1" y="1628776"/>
            <a:ext cx="2822575" cy="442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02273093"/>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endParaRPr lang="fa-IR" altLang="fa-IR">
              <a:solidFill>
                <a:srgbClr val="003366"/>
              </a:solidFill>
            </a:endParaRPr>
          </a:p>
        </p:txBody>
      </p:sp>
      <p:sp>
        <p:nvSpPr>
          <p:cNvPr id="29699"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endParaRPr lang="fa-IR" altLang="fa-IR">
              <a:solidFill>
                <a:srgbClr val="003366"/>
              </a:solidFill>
            </a:endParaRPr>
          </a:p>
        </p:txBody>
      </p:sp>
      <p:sp>
        <p:nvSpPr>
          <p:cNvPr id="29700" name="Rectangle 4"/>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ctr" anchorCtr="0" compatLnSpc="1">
            <a:prstTxWarp prst="textNoShape">
              <a:avLst/>
            </a:prstTxWarp>
          </a:bodyPr>
          <a:lstStyle/>
          <a:p>
            <a:pPr eaLnBrk="1" hangingPunct="1"/>
            <a:r>
              <a:rPr lang="en-US" altLang="fa-IR" smtClean="0"/>
              <a:t>Lewin’s Three Step Change Model</a:t>
            </a:r>
          </a:p>
        </p:txBody>
      </p:sp>
      <p:sp>
        <p:nvSpPr>
          <p:cNvPr id="128005" name="Rectangle 5"/>
          <p:cNvSpPr>
            <a:spLocks noGrp="1" noChangeArrowheads="1"/>
          </p:cNvSpPr>
          <p:nvPr>
            <p:ph idx="1"/>
          </p:nvPr>
        </p:nvSpPr>
        <p:spPr>
          <a:xfrm>
            <a:off x="2209800" y="2133600"/>
            <a:ext cx="7772400" cy="4114800"/>
          </a:xfrm>
          <a:noFill/>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marL="514350" indent="-514350" algn="just" rtl="1" eaLnBrk="1" hangingPunct="1">
              <a:buAutoNum type="arabicPeriod"/>
            </a:pPr>
            <a:r>
              <a:rPr lang="fa-IR" dirty="0" smtClean="0"/>
              <a:t>باز </a:t>
            </a:r>
            <a:r>
              <a:rPr lang="fa-IR" dirty="0"/>
              <a:t>کردن انجماد - شامل تشویق افراد به کنار گذاشتن رفتارهای قدیمی با تغییر حالت تعادلی است که وضعیت موجود را حفظ می کند</a:t>
            </a:r>
            <a:r>
              <a:rPr lang="fa-IR" dirty="0" smtClean="0"/>
              <a:t>.</a:t>
            </a:r>
          </a:p>
          <a:p>
            <a:pPr marL="514350" indent="-514350" algn="just" rtl="1" eaLnBrk="1" hangingPunct="1">
              <a:buAutoNum type="arabicPeriod"/>
            </a:pPr>
            <a:r>
              <a:rPr lang="fa-IR" dirty="0" smtClean="0"/>
              <a:t> </a:t>
            </a:r>
            <a:r>
              <a:rPr lang="fa-IR" dirty="0"/>
              <a:t>2. حرکت - نگرش ها، ارزش ها و رفتارهای جدید جایگزین نگرش های قدیمی می شوند </a:t>
            </a:r>
            <a:r>
              <a:rPr lang="fa-IR" dirty="0" smtClean="0"/>
              <a:t>.</a:t>
            </a:r>
          </a:p>
          <a:p>
            <a:pPr marL="514350" indent="-514350" algn="just" rtl="1" eaLnBrk="1" hangingPunct="1">
              <a:buAutoNum type="arabicPeriod"/>
            </a:pPr>
            <a:r>
              <a:rPr lang="fa-IR" dirty="0" smtClean="0"/>
              <a:t>3</a:t>
            </a:r>
            <a:r>
              <a:rPr lang="fa-IR" dirty="0"/>
              <a:t>. انجماد مجدد - شامل ایجاد نگرش ها، ارزش ها و رفتارهای جدید به عنوان وضعیت موجود جدید است.</a:t>
            </a:r>
            <a:endParaRPr lang="en-US" altLang="fa-IR" dirty="0" smtClean="0"/>
          </a:p>
        </p:txBody>
      </p:sp>
    </p:spTree>
    <p:extLst>
      <p:ext uri="{BB962C8B-B14F-4D97-AF65-F5344CB8AC3E}">
        <p14:creationId xmlns:p14="http://schemas.microsoft.com/office/powerpoint/2010/main" val="2634578599"/>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8005">
                                            <p:txEl>
                                              <p:pRg st="0" end="0"/>
                                            </p:txEl>
                                          </p:spTgt>
                                        </p:tgtEl>
                                        <p:attrNameLst>
                                          <p:attrName>style.visibility</p:attrName>
                                        </p:attrNameLst>
                                      </p:cBhvr>
                                      <p:to>
                                        <p:strVal val="visible"/>
                                      </p:to>
                                    </p:set>
                                    <p:animEffect transition="in" filter="wipe(up)">
                                      <p:cBhvr>
                                        <p:cTn id="7" dur="500"/>
                                        <p:tgtEl>
                                          <p:spTgt spid="12800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28005">
                                            <p:txEl>
                                              <p:pRg st="1" end="1"/>
                                            </p:txEl>
                                          </p:spTgt>
                                        </p:tgtEl>
                                        <p:attrNameLst>
                                          <p:attrName>style.visibility</p:attrName>
                                        </p:attrNameLst>
                                      </p:cBhvr>
                                      <p:to>
                                        <p:strVal val="visible"/>
                                      </p:to>
                                    </p:set>
                                    <p:animEffect transition="in" filter="wipe(up)">
                                      <p:cBhvr>
                                        <p:cTn id="12" dur="500"/>
                                        <p:tgtEl>
                                          <p:spTgt spid="12800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28005">
                                            <p:txEl>
                                              <p:pRg st="2" end="2"/>
                                            </p:txEl>
                                          </p:spTgt>
                                        </p:tgtEl>
                                        <p:attrNameLst>
                                          <p:attrName>style.visibility</p:attrName>
                                        </p:attrNameLst>
                                      </p:cBhvr>
                                      <p:to>
                                        <p:strVal val="visible"/>
                                      </p:to>
                                    </p:set>
                                    <p:animEffect transition="in" filter="wipe(up)">
                                      <p:cBhvr>
                                        <p:cTn id="17" dur="500"/>
                                        <p:tgtEl>
                                          <p:spTgt spid="12800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5"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2209800" y="228600"/>
            <a:ext cx="7772400" cy="1143000"/>
          </a:xfrm>
          <a:noFill/>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ctr" anchorCtr="0" compatLnSpc="1">
            <a:prstTxWarp prst="textNoShape">
              <a:avLst/>
            </a:prstTxWarp>
          </a:bodyPr>
          <a:lstStyle/>
          <a:p>
            <a:pPr eaLnBrk="1" hangingPunct="1"/>
            <a:r>
              <a:rPr lang="en-US" altLang="fa-IR" sz="3600" dirty="0"/>
              <a:t>Force Field Analysis of </a:t>
            </a:r>
            <a:r>
              <a:rPr lang="en-US" altLang="fa-IR" sz="3600" dirty="0" smtClean="0"/>
              <a:t>Decision</a:t>
            </a:r>
            <a:endParaRPr lang="en-US" altLang="fa-IR" sz="3600" dirty="0"/>
          </a:p>
        </p:txBody>
      </p:sp>
      <p:sp>
        <p:nvSpPr>
          <p:cNvPr id="31747" name="Rectangle 3"/>
          <p:cNvSpPr>
            <a:spLocks noGrp="1" noChangeArrowheads="1"/>
          </p:cNvSpPr>
          <p:nvPr>
            <p:ph sz="half" idx="1"/>
          </p:nvPr>
        </p:nvSpPr>
        <p:spPr>
          <a:xfrm>
            <a:off x="1600200" y="1524000"/>
            <a:ext cx="3429000" cy="4876800"/>
          </a:xfrm>
          <a:noFill/>
          <a:ln w="76200" cap="flat">
            <a:solidFill>
              <a:schemeClr val="tx1"/>
            </a:solidFill>
            <a:miter lim="800000"/>
            <a:headEnd/>
            <a:tailEnd/>
          </a:ln>
        </p:spPr>
        <p:txBody>
          <a:bodyPr vert="horz" wrap="square" lIns="90488" tIns="44450" rIns="90488" bIns="44450" numCol="1" anchor="t" anchorCtr="0" compatLnSpc="1">
            <a:prstTxWarp prst="textNoShape">
              <a:avLst/>
            </a:prstTxWarp>
          </a:bodyPr>
          <a:lstStyle/>
          <a:p>
            <a:pPr algn="ctr" eaLnBrk="1" hangingPunct="1">
              <a:buFont typeface="Wingdings" panose="05000000000000000000" pitchFamily="2" charset="2"/>
              <a:buNone/>
            </a:pPr>
            <a:r>
              <a:rPr lang="en-US" altLang="fa-IR" b="1" dirty="0" smtClean="0"/>
              <a:t>Forces for change</a:t>
            </a:r>
          </a:p>
        </p:txBody>
      </p:sp>
      <p:sp>
        <p:nvSpPr>
          <p:cNvPr id="31748" name="Rectangle 4"/>
          <p:cNvSpPr>
            <a:spLocks noGrp="1" noChangeArrowheads="1"/>
          </p:cNvSpPr>
          <p:nvPr>
            <p:ph sz="half" idx="2"/>
          </p:nvPr>
        </p:nvSpPr>
        <p:spPr>
          <a:xfrm>
            <a:off x="6705600" y="1524000"/>
            <a:ext cx="3886200" cy="4876800"/>
          </a:xfrm>
          <a:noFill/>
          <a:ln w="76200" cap="flat">
            <a:solidFill>
              <a:schemeClr val="tx1"/>
            </a:solidFill>
            <a:miter lim="800000"/>
            <a:headEnd/>
            <a:tailEnd/>
          </a:ln>
        </p:spPr>
        <p:txBody>
          <a:bodyPr vert="horz" wrap="square" lIns="90488" tIns="44450" rIns="90488" bIns="44450" numCol="1" anchor="t" anchorCtr="0" compatLnSpc="1">
            <a:prstTxWarp prst="textNoShape">
              <a:avLst/>
            </a:prstTxWarp>
          </a:bodyPr>
          <a:lstStyle/>
          <a:p>
            <a:pPr algn="ctr" eaLnBrk="1" hangingPunct="1">
              <a:buFont typeface="Wingdings" panose="05000000000000000000" pitchFamily="2" charset="2"/>
              <a:buNone/>
            </a:pPr>
            <a:r>
              <a:rPr lang="en-US" altLang="fa-IR" b="1" dirty="0" smtClean="0"/>
              <a:t>Forces for status quo</a:t>
            </a:r>
          </a:p>
        </p:txBody>
      </p:sp>
      <p:sp>
        <p:nvSpPr>
          <p:cNvPr id="31750" name="AutoShape 8"/>
          <p:cNvSpPr>
            <a:spLocks noChangeArrowheads="1"/>
          </p:cNvSpPr>
          <p:nvPr/>
        </p:nvSpPr>
        <p:spPr bwMode="auto">
          <a:xfrm>
            <a:off x="4724400" y="3733800"/>
            <a:ext cx="2209800" cy="762000"/>
          </a:xfrm>
          <a:prstGeom prst="leftRightArrow">
            <a:avLst>
              <a:gd name="adj1" fmla="val 50000"/>
              <a:gd name="adj2" fmla="val 58000"/>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r>
              <a:rPr lang="en-US" altLang="fa-IR" sz="2600" b="1" dirty="0">
                <a:solidFill>
                  <a:srgbClr val="003366"/>
                </a:solidFill>
              </a:rPr>
              <a:t>Equilibrium</a:t>
            </a:r>
          </a:p>
        </p:txBody>
      </p:sp>
    </p:spTree>
    <p:extLst>
      <p:ext uri="{BB962C8B-B14F-4D97-AF65-F5344CB8AC3E}">
        <p14:creationId xmlns:p14="http://schemas.microsoft.com/office/powerpoint/2010/main" val="1464541736"/>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endParaRPr lang="fa-IR" altLang="fa-IR">
              <a:solidFill>
                <a:srgbClr val="003366"/>
              </a:solidFill>
            </a:endParaRPr>
          </a:p>
        </p:txBody>
      </p:sp>
      <p:sp>
        <p:nvSpPr>
          <p:cNvPr id="33795"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endParaRPr lang="fa-IR" altLang="fa-IR">
              <a:solidFill>
                <a:srgbClr val="003366"/>
              </a:solidFill>
            </a:endParaRPr>
          </a:p>
        </p:txBody>
      </p:sp>
      <p:sp>
        <p:nvSpPr>
          <p:cNvPr id="33796" name="Rectangle 4"/>
          <p:cNvSpPr>
            <a:spLocks noGrp="1" noChangeArrowheads="1"/>
          </p:cNvSpPr>
          <p:nvPr>
            <p:ph type="title"/>
          </p:nvPr>
        </p:nvSpPr>
        <p:spPr>
          <a:xfrm>
            <a:off x="2209800" y="533400"/>
            <a:ext cx="7772400" cy="1143000"/>
          </a:xfrm>
          <a:noFill/>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ctr" anchorCtr="0" compatLnSpc="1">
            <a:prstTxWarp prst="textNoShape">
              <a:avLst/>
            </a:prstTxWarp>
            <a:normAutofit/>
          </a:bodyPr>
          <a:lstStyle/>
          <a:p>
            <a:pPr eaLnBrk="1" hangingPunct="1"/>
            <a:r>
              <a:rPr lang="en-US" altLang="fa-IR" smtClean="0"/>
              <a:t>Applying Lewin’s Model to the Organization</a:t>
            </a:r>
          </a:p>
        </p:txBody>
      </p:sp>
      <p:sp>
        <p:nvSpPr>
          <p:cNvPr id="132101" name="Rectangle 5"/>
          <p:cNvSpPr>
            <a:spLocks noGrp="1" noChangeArrowheads="1"/>
          </p:cNvSpPr>
          <p:nvPr>
            <p:ph idx="1"/>
          </p:nvPr>
        </p:nvSpPr>
        <p:spPr>
          <a:noFill/>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eaLnBrk="1" hangingPunct="1"/>
            <a:r>
              <a:rPr lang="en-US" altLang="fa-IR" dirty="0" smtClean="0"/>
              <a:t>Unfreezing: the organization eliminates rewards for current behavior</a:t>
            </a:r>
          </a:p>
          <a:p>
            <a:pPr eaLnBrk="1" hangingPunct="1"/>
            <a:r>
              <a:rPr lang="en-US" altLang="fa-IR" dirty="0" smtClean="0"/>
              <a:t>Moving: the organization initiates new options and explains their rationale</a:t>
            </a:r>
          </a:p>
          <a:p>
            <a:pPr eaLnBrk="1" hangingPunct="1"/>
            <a:r>
              <a:rPr lang="en-US" altLang="fa-IR" dirty="0" smtClean="0"/>
              <a:t>Refreezing: organizational culture &amp; formal reward systems encourage the new behaviors</a:t>
            </a:r>
          </a:p>
        </p:txBody>
      </p:sp>
    </p:spTree>
    <p:extLst>
      <p:ext uri="{BB962C8B-B14F-4D97-AF65-F5344CB8AC3E}">
        <p14:creationId xmlns:p14="http://schemas.microsoft.com/office/powerpoint/2010/main" val="1629467767"/>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2101">
                                            <p:txEl>
                                              <p:pRg st="0" end="0"/>
                                            </p:txEl>
                                          </p:spTgt>
                                        </p:tgtEl>
                                        <p:attrNameLst>
                                          <p:attrName>style.visibility</p:attrName>
                                        </p:attrNameLst>
                                      </p:cBhvr>
                                      <p:to>
                                        <p:strVal val="visible"/>
                                      </p:to>
                                    </p:set>
                                    <p:animEffect transition="in" filter="wipe(up)">
                                      <p:cBhvr>
                                        <p:cTn id="7" dur="500"/>
                                        <p:tgtEl>
                                          <p:spTgt spid="132101">
                                            <p:txEl>
                                              <p:pRg st="0" end="0"/>
                                            </p:txEl>
                                          </p:spTgt>
                                        </p:tgtEl>
                                      </p:cBhvr>
                                    </p:animEffect>
                                  </p:childTnLst>
                                  <p:subTnLst>
                                    <p:animClr clrSpc="rgb" dir="cw">
                                      <p:cBhvr override="childStyle">
                                        <p:cTn dur="1" fill="hold" display="0" masterRel="nextClick" afterEffect="1"/>
                                        <p:tgtEl>
                                          <p:spTgt spid="132101">
                                            <p:txEl>
                                              <p:pRg st="0" end="0"/>
                                            </p:txEl>
                                          </p:spTgt>
                                        </p:tgtEl>
                                        <p:attrNameLst>
                                          <p:attrName>ppt_c</p:attrName>
                                        </p:attrNameLst>
                                      </p:cBhvr>
                                      <p:to>
                                        <a:srgbClr val="C0C0C0"/>
                                      </p:to>
                                    </p:animClr>
                                  </p:sub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2101">
                                            <p:txEl>
                                              <p:pRg st="1" end="1"/>
                                            </p:txEl>
                                          </p:spTgt>
                                        </p:tgtEl>
                                        <p:attrNameLst>
                                          <p:attrName>style.visibility</p:attrName>
                                        </p:attrNameLst>
                                      </p:cBhvr>
                                      <p:to>
                                        <p:strVal val="visible"/>
                                      </p:to>
                                    </p:set>
                                    <p:animEffect transition="in" filter="wipe(up)">
                                      <p:cBhvr>
                                        <p:cTn id="12" dur="500"/>
                                        <p:tgtEl>
                                          <p:spTgt spid="132101">
                                            <p:txEl>
                                              <p:pRg st="1" end="1"/>
                                            </p:txEl>
                                          </p:spTgt>
                                        </p:tgtEl>
                                      </p:cBhvr>
                                    </p:animEffect>
                                  </p:childTnLst>
                                  <p:subTnLst>
                                    <p:animClr clrSpc="rgb" dir="cw">
                                      <p:cBhvr override="childStyle">
                                        <p:cTn dur="1" fill="hold" display="0" masterRel="nextClick" afterEffect="1"/>
                                        <p:tgtEl>
                                          <p:spTgt spid="132101">
                                            <p:txEl>
                                              <p:pRg st="1" end="1"/>
                                            </p:txEl>
                                          </p:spTgt>
                                        </p:tgtEl>
                                        <p:attrNameLst>
                                          <p:attrName>ppt_c</p:attrName>
                                        </p:attrNameLst>
                                      </p:cBhvr>
                                      <p:to>
                                        <a:srgbClr val="C0C0C0"/>
                                      </p:to>
                                    </p:animClr>
                                  </p:sub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2101">
                                            <p:txEl>
                                              <p:pRg st="2" end="2"/>
                                            </p:txEl>
                                          </p:spTgt>
                                        </p:tgtEl>
                                        <p:attrNameLst>
                                          <p:attrName>style.visibility</p:attrName>
                                        </p:attrNameLst>
                                      </p:cBhvr>
                                      <p:to>
                                        <p:strVal val="visible"/>
                                      </p:to>
                                    </p:set>
                                    <p:animEffect transition="in" filter="wipe(up)">
                                      <p:cBhvr>
                                        <p:cTn id="17" dur="500"/>
                                        <p:tgtEl>
                                          <p:spTgt spid="132101">
                                            <p:txEl>
                                              <p:pRg st="2" end="2"/>
                                            </p:txEl>
                                          </p:spTgt>
                                        </p:tgtEl>
                                      </p:cBhvr>
                                    </p:animEffect>
                                  </p:childTnLst>
                                  <p:subTnLst>
                                    <p:animClr clrSpc="rgb" dir="cw">
                                      <p:cBhvr override="childStyle">
                                        <p:cTn dur="1" fill="hold" display="0" masterRel="nextClick" afterEffect="1"/>
                                        <p:tgtEl>
                                          <p:spTgt spid="132101">
                                            <p:txEl>
                                              <p:pRg st="2" end="2"/>
                                            </p:txEl>
                                          </p:spTgt>
                                        </p:tgtEl>
                                        <p:attrNameLst>
                                          <p:attrName>ppt_c</p:attrName>
                                        </p:attrNameLst>
                                      </p:cBhvr>
                                      <p:to>
                                        <a:srgbClr val="C0C0C0"/>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101"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endParaRPr lang="fa-IR" altLang="fa-IR">
              <a:solidFill>
                <a:srgbClr val="003366"/>
              </a:solidFill>
            </a:endParaRPr>
          </a:p>
        </p:txBody>
      </p:sp>
      <p:sp>
        <p:nvSpPr>
          <p:cNvPr id="35843"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endParaRPr lang="fa-IR" altLang="fa-IR">
              <a:solidFill>
                <a:srgbClr val="003366"/>
              </a:solidFill>
            </a:endParaRPr>
          </a:p>
        </p:txBody>
      </p:sp>
      <p:sp>
        <p:nvSpPr>
          <p:cNvPr id="35844" name="Rectangle 4"/>
          <p:cNvSpPr>
            <a:spLocks noGrp="1" noChangeArrowheads="1"/>
          </p:cNvSpPr>
          <p:nvPr>
            <p:ph type="title"/>
          </p:nvPr>
        </p:nvSpPr>
        <p:spPr>
          <a:xfrm>
            <a:off x="1828800" y="609600"/>
            <a:ext cx="8534400" cy="1143000"/>
          </a:xfrm>
          <a:noFill/>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ctr" anchorCtr="0" compatLnSpc="1">
            <a:prstTxWarp prst="textNoShape">
              <a:avLst/>
            </a:prstTxWarp>
          </a:bodyPr>
          <a:lstStyle/>
          <a:p>
            <a:pPr eaLnBrk="1" hangingPunct="1"/>
            <a:r>
              <a:rPr lang="en-US" altLang="fa-IR" b="1" dirty="0" smtClean="0">
                <a:solidFill>
                  <a:srgbClr val="FF0000"/>
                </a:solidFill>
              </a:rPr>
              <a:t>Organizational Development (OD)</a:t>
            </a:r>
          </a:p>
        </p:txBody>
      </p:sp>
      <p:sp>
        <p:nvSpPr>
          <p:cNvPr id="35845" name="Rectangle 5"/>
          <p:cNvSpPr>
            <a:spLocks noGrp="1" noChangeArrowheads="1"/>
          </p:cNvSpPr>
          <p:nvPr>
            <p:ph idx="1"/>
          </p:nvPr>
        </p:nvSpPr>
        <p:spPr>
          <a:xfrm>
            <a:off x="2333625" y="2671764"/>
            <a:ext cx="7958138" cy="2814637"/>
          </a:xfrm>
          <a:noFill/>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t" anchorCtr="0" compatLnSpc="1">
            <a:prstTxWarp prst="textNoShape">
              <a:avLst/>
            </a:prstTxWarp>
          </a:bodyPr>
          <a:lstStyle/>
          <a:p>
            <a:pPr eaLnBrk="1" hangingPunct="1">
              <a:buFont typeface="Wingdings" panose="05000000000000000000" pitchFamily="2" charset="2"/>
              <a:buNone/>
            </a:pPr>
            <a:r>
              <a:rPr lang="en-US" altLang="fa-IR" dirty="0" smtClean="0"/>
              <a:t> </a:t>
            </a:r>
            <a:r>
              <a:rPr lang="en-US" altLang="fa-IR" b="1" dirty="0" smtClean="0">
                <a:solidFill>
                  <a:schemeClr val="folHlink"/>
                </a:solidFill>
              </a:rPr>
              <a:t>Organizational Development (OD) -</a:t>
            </a:r>
            <a:r>
              <a:rPr lang="en-US" altLang="fa-IR" dirty="0" smtClean="0"/>
              <a:t> a systematic approach to organizational improvement that applies behavioral science theory and research in order to increase individual and organizational well-being and effectiveness</a:t>
            </a:r>
          </a:p>
        </p:txBody>
      </p:sp>
    </p:spTree>
    <p:extLst>
      <p:ext uri="{BB962C8B-B14F-4D97-AF65-F5344CB8AC3E}">
        <p14:creationId xmlns:p14="http://schemas.microsoft.com/office/powerpoint/2010/main" val="3395928547"/>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ChangeArrowheads="1"/>
          </p:cNvSpPr>
          <p:nvPr/>
        </p:nvSpPr>
        <p:spPr bwMode="auto">
          <a:xfrm>
            <a:off x="2209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endParaRPr lang="fa-IR" altLang="fa-IR">
              <a:solidFill>
                <a:srgbClr val="003366"/>
              </a:solidFill>
            </a:endParaRPr>
          </a:p>
        </p:txBody>
      </p:sp>
      <p:sp>
        <p:nvSpPr>
          <p:cNvPr id="37891" name="Rectangle 3"/>
          <p:cNvSpPr>
            <a:spLocks noChangeArrowheads="1"/>
          </p:cNvSpPr>
          <p:nvPr/>
        </p:nvSpPr>
        <p:spPr bwMode="auto">
          <a:xfrm>
            <a:off x="4648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fontAlgn="base">
              <a:spcBef>
                <a:spcPct val="0"/>
              </a:spcBef>
              <a:spcAft>
                <a:spcPct val="0"/>
              </a:spcAft>
            </a:pPr>
            <a:endParaRPr lang="fa-IR" altLang="fa-IR">
              <a:solidFill>
                <a:srgbClr val="003366"/>
              </a:solidFill>
            </a:endParaRPr>
          </a:p>
        </p:txBody>
      </p:sp>
      <p:sp>
        <p:nvSpPr>
          <p:cNvPr id="37892" name="Rectangle 4"/>
          <p:cNvSpPr>
            <a:spLocks noGrp="1" noChangeArrowheads="1"/>
          </p:cNvSpPr>
          <p:nvPr>
            <p:ph type="title"/>
          </p:nvPr>
        </p:nvSpPr>
        <p:spPr>
          <a:noFill/>
          <a:extLst>
            <a:ext uri="{91240B29-F687-4F45-9708-019B960494DF}">
              <a14:hiddenLine xmlns:a14="http://schemas.microsoft.com/office/drawing/2010/main" w="12700">
                <a:solidFill>
                  <a:schemeClr val="tx1"/>
                </a:solidFill>
                <a:miter lim="800000"/>
                <a:headEnd/>
                <a:tailEnd/>
              </a14:hiddenLine>
            </a:ext>
          </a:extLst>
        </p:spPr>
        <p:txBody>
          <a:bodyPr vert="horz" wrap="square" lIns="90488" tIns="44450" rIns="90488" bIns="44450" numCol="1" anchor="ctr" anchorCtr="0" compatLnSpc="1">
            <a:prstTxWarp prst="textNoShape">
              <a:avLst/>
            </a:prstTxWarp>
          </a:bodyPr>
          <a:lstStyle/>
          <a:p>
            <a:pPr eaLnBrk="1" hangingPunct="1"/>
            <a:r>
              <a:rPr lang="en-US" altLang="fa-IR" smtClean="0"/>
              <a:t>Diagnosis &amp; Needs Analysis</a:t>
            </a:r>
          </a:p>
        </p:txBody>
      </p:sp>
      <p:grpSp>
        <p:nvGrpSpPr>
          <p:cNvPr id="37893" name="Group 5"/>
          <p:cNvGrpSpPr>
            <a:grpSpLocks/>
          </p:cNvGrpSpPr>
          <p:nvPr/>
        </p:nvGrpSpPr>
        <p:grpSpPr bwMode="auto">
          <a:xfrm>
            <a:off x="2259014" y="1933577"/>
            <a:ext cx="2479675" cy="1213974"/>
            <a:chOff x="463" y="1218"/>
            <a:chExt cx="1562" cy="1070"/>
          </a:xfrm>
        </p:grpSpPr>
        <p:pic>
          <p:nvPicPr>
            <p:cNvPr id="37907" name="Picture 6"/>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 y="1218"/>
              <a:ext cx="1556" cy="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908" name="Rectangle 7"/>
            <p:cNvSpPr>
              <a:spLocks noChangeArrowheads="1"/>
            </p:cNvSpPr>
            <p:nvPr/>
          </p:nvSpPr>
          <p:spPr bwMode="auto">
            <a:xfrm>
              <a:off x="463" y="1314"/>
              <a:ext cx="1529" cy="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eaLnBrk="0" fontAlgn="base" hangingPunct="0">
                <a:spcBef>
                  <a:spcPct val="0"/>
                </a:spcBef>
                <a:spcAft>
                  <a:spcPct val="0"/>
                </a:spcAft>
              </a:pPr>
              <a:r>
                <a:rPr lang="en-US" altLang="fa-IR" dirty="0">
                  <a:solidFill>
                    <a:srgbClr val="E3E2C7"/>
                  </a:solidFill>
                </a:rPr>
                <a:t>Diagnosis and </a:t>
              </a:r>
            </a:p>
            <a:p>
              <a:pPr algn="l" eaLnBrk="0" fontAlgn="base" hangingPunct="0">
                <a:spcBef>
                  <a:spcPct val="0"/>
                </a:spcBef>
                <a:spcAft>
                  <a:spcPct val="0"/>
                </a:spcAft>
              </a:pPr>
              <a:r>
                <a:rPr lang="en-US" altLang="fa-IR" dirty="0">
                  <a:solidFill>
                    <a:srgbClr val="E3E2C7"/>
                  </a:solidFill>
                </a:rPr>
                <a:t>needs </a:t>
              </a:r>
              <a:r>
                <a:rPr lang="en-US" altLang="fa-IR" dirty="0" smtClean="0">
                  <a:solidFill>
                    <a:srgbClr val="E3E2C7"/>
                  </a:solidFill>
                </a:rPr>
                <a:t>analysis</a:t>
              </a:r>
            </a:p>
            <a:p>
              <a:pPr rtl="1" eaLnBrk="0" fontAlgn="base" hangingPunct="0">
                <a:spcBef>
                  <a:spcPct val="0"/>
                </a:spcBef>
                <a:spcAft>
                  <a:spcPct val="0"/>
                </a:spcAft>
              </a:pPr>
              <a:r>
                <a:rPr lang="fa-IR" altLang="fa-IR" sz="1800" dirty="0" smtClean="0"/>
                <a:t>تشخخیص و نیاز به تحلیل</a:t>
              </a:r>
              <a:endParaRPr lang="en-US" altLang="fa-IR" sz="1800" dirty="0"/>
            </a:p>
          </p:txBody>
        </p:sp>
      </p:grpSp>
      <p:grpSp>
        <p:nvGrpSpPr>
          <p:cNvPr id="37894" name="Group 8"/>
          <p:cNvGrpSpPr>
            <a:grpSpLocks/>
          </p:cNvGrpSpPr>
          <p:nvPr/>
        </p:nvGrpSpPr>
        <p:grpSpPr bwMode="auto">
          <a:xfrm>
            <a:off x="7685088" y="1970089"/>
            <a:ext cx="2068959" cy="1458911"/>
            <a:chOff x="3881" y="1241"/>
            <a:chExt cx="1744" cy="686"/>
          </a:xfrm>
        </p:grpSpPr>
        <p:pic>
          <p:nvPicPr>
            <p:cNvPr id="37905" name="Picture 9"/>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7" y="1241"/>
              <a:ext cx="1288" cy="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906" name="Rectangle 10"/>
            <p:cNvSpPr>
              <a:spLocks noChangeArrowheads="1"/>
            </p:cNvSpPr>
            <p:nvPr/>
          </p:nvSpPr>
          <p:spPr bwMode="auto">
            <a:xfrm>
              <a:off x="3881" y="1337"/>
              <a:ext cx="1744" cy="3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eaLnBrk="0" fontAlgn="base" hangingPunct="0">
                <a:spcBef>
                  <a:spcPct val="0"/>
                </a:spcBef>
                <a:spcAft>
                  <a:spcPct val="0"/>
                </a:spcAft>
              </a:pPr>
              <a:r>
                <a:rPr lang="en-US" altLang="fa-IR" dirty="0">
                  <a:solidFill>
                    <a:srgbClr val="E3E2C7"/>
                  </a:solidFill>
                </a:rPr>
                <a:t>Intervention</a:t>
              </a:r>
            </a:p>
            <a:p>
              <a:pPr rtl="1" fontAlgn="base">
                <a:spcBef>
                  <a:spcPct val="0"/>
                </a:spcBef>
                <a:spcAft>
                  <a:spcPct val="0"/>
                </a:spcAft>
              </a:pPr>
              <a:r>
                <a:rPr lang="fa-IR" altLang="fa-IR" dirty="0" smtClean="0">
                  <a:solidFill>
                    <a:srgbClr val="E3E2C7"/>
                  </a:solidFill>
                </a:rPr>
                <a:t>مداخله</a:t>
              </a:r>
              <a:endParaRPr lang="en-US" altLang="fa-IR" dirty="0">
                <a:solidFill>
                  <a:srgbClr val="E3E2C7"/>
                </a:solidFill>
              </a:endParaRPr>
            </a:p>
          </p:txBody>
        </p:sp>
      </p:grpSp>
      <p:grpSp>
        <p:nvGrpSpPr>
          <p:cNvPr id="37895" name="Group 11"/>
          <p:cNvGrpSpPr>
            <a:grpSpLocks/>
          </p:cNvGrpSpPr>
          <p:nvPr/>
        </p:nvGrpSpPr>
        <p:grpSpPr bwMode="auto">
          <a:xfrm>
            <a:off x="5102280" y="3113090"/>
            <a:ext cx="2212920" cy="1289838"/>
            <a:chOff x="2255" y="1961"/>
            <a:chExt cx="1118" cy="686"/>
          </a:xfrm>
        </p:grpSpPr>
        <p:pic>
          <p:nvPicPr>
            <p:cNvPr id="37903" name="Picture 12"/>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5" y="1961"/>
              <a:ext cx="1118" cy="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904" name="Rectangle 13"/>
            <p:cNvSpPr>
              <a:spLocks noChangeArrowheads="1"/>
            </p:cNvSpPr>
            <p:nvPr/>
          </p:nvSpPr>
          <p:spPr bwMode="auto">
            <a:xfrm>
              <a:off x="2306" y="2037"/>
              <a:ext cx="1052" cy="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l" eaLnBrk="0" fontAlgn="base" hangingPunct="0">
                <a:spcBef>
                  <a:spcPct val="0"/>
                </a:spcBef>
                <a:spcAft>
                  <a:spcPct val="0"/>
                </a:spcAft>
              </a:pPr>
              <a:r>
                <a:rPr lang="en-US" altLang="fa-IR" dirty="0">
                  <a:solidFill>
                    <a:srgbClr val="E3E2C7"/>
                  </a:solidFill>
                </a:rPr>
                <a:t>Follow-up</a:t>
              </a:r>
            </a:p>
            <a:p>
              <a:pPr rtl="1" fontAlgn="base">
                <a:spcBef>
                  <a:spcPct val="0"/>
                </a:spcBef>
                <a:spcAft>
                  <a:spcPct val="0"/>
                </a:spcAft>
              </a:pPr>
              <a:r>
                <a:rPr lang="fa-IR" altLang="fa-IR" dirty="0" smtClean="0">
                  <a:solidFill>
                    <a:srgbClr val="E3E2C7"/>
                  </a:solidFill>
                </a:rPr>
                <a:t>پیگیری</a:t>
              </a:r>
              <a:endParaRPr lang="en-US" altLang="fa-IR" dirty="0">
                <a:solidFill>
                  <a:srgbClr val="E3E2C7"/>
                </a:solidFill>
              </a:endParaRPr>
            </a:p>
          </p:txBody>
        </p:sp>
      </p:grpSp>
      <p:sp>
        <p:nvSpPr>
          <p:cNvPr id="37896" name="Line 14"/>
          <p:cNvSpPr>
            <a:spLocks noChangeShapeType="1"/>
          </p:cNvSpPr>
          <p:nvPr/>
        </p:nvSpPr>
        <p:spPr bwMode="auto">
          <a:xfrm>
            <a:off x="4914900" y="2362200"/>
            <a:ext cx="2451100" cy="0"/>
          </a:xfrm>
          <a:prstGeom prst="line">
            <a:avLst/>
          </a:prstGeom>
          <a:noFill/>
          <a:ln w="254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a-IR" sz="2400">
              <a:solidFill>
                <a:srgbClr val="003366"/>
              </a:solidFill>
              <a:latin typeface="Arial" panose="020B0604020202020204" pitchFamily="34" charset="0"/>
            </a:endParaRPr>
          </a:p>
        </p:txBody>
      </p:sp>
      <p:sp>
        <p:nvSpPr>
          <p:cNvPr id="37897" name="Line 15"/>
          <p:cNvSpPr>
            <a:spLocks noChangeShapeType="1"/>
          </p:cNvSpPr>
          <p:nvPr/>
        </p:nvSpPr>
        <p:spPr bwMode="auto">
          <a:xfrm flipH="1">
            <a:off x="6737350" y="3581400"/>
            <a:ext cx="1816100" cy="0"/>
          </a:xfrm>
          <a:prstGeom prst="line">
            <a:avLst/>
          </a:prstGeom>
          <a:noFill/>
          <a:ln w="254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a-IR" sz="2400">
              <a:solidFill>
                <a:srgbClr val="003366"/>
              </a:solidFill>
              <a:latin typeface="Arial" panose="020B0604020202020204" pitchFamily="34" charset="0"/>
            </a:endParaRPr>
          </a:p>
        </p:txBody>
      </p:sp>
      <p:sp>
        <p:nvSpPr>
          <p:cNvPr id="37898" name="Line 16"/>
          <p:cNvSpPr>
            <a:spLocks noChangeShapeType="1"/>
          </p:cNvSpPr>
          <p:nvPr/>
        </p:nvSpPr>
        <p:spPr bwMode="auto">
          <a:xfrm flipH="1">
            <a:off x="3155950" y="3657600"/>
            <a:ext cx="1943100" cy="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a-IR" sz="2400">
              <a:solidFill>
                <a:srgbClr val="003366"/>
              </a:solidFill>
              <a:latin typeface="Arial" panose="020B0604020202020204" pitchFamily="34" charset="0"/>
            </a:endParaRPr>
          </a:p>
        </p:txBody>
      </p:sp>
      <p:sp>
        <p:nvSpPr>
          <p:cNvPr id="37899" name="Line 17"/>
          <p:cNvSpPr>
            <a:spLocks noChangeShapeType="1"/>
          </p:cNvSpPr>
          <p:nvPr/>
        </p:nvSpPr>
        <p:spPr bwMode="auto">
          <a:xfrm flipV="1">
            <a:off x="3200400" y="2924175"/>
            <a:ext cx="0" cy="800100"/>
          </a:xfrm>
          <a:prstGeom prst="line">
            <a:avLst/>
          </a:prstGeom>
          <a:noFill/>
          <a:ln w="25400">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a-IR" sz="2400">
              <a:solidFill>
                <a:srgbClr val="003366"/>
              </a:solidFill>
              <a:latin typeface="Arial" panose="020B0604020202020204" pitchFamily="34" charset="0"/>
            </a:endParaRPr>
          </a:p>
        </p:txBody>
      </p:sp>
      <p:sp>
        <p:nvSpPr>
          <p:cNvPr id="136210" name="Rectangle 18"/>
          <p:cNvSpPr>
            <a:spLocks noChangeArrowheads="1"/>
          </p:cNvSpPr>
          <p:nvPr/>
        </p:nvSpPr>
        <p:spPr bwMode="auto">
          <a:xfrm>
            <a:off x="2057400" y="4237038"/>
            <a:ext cx="7563025" cy="23057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488" tIns="44450" rIns="90488" bIns="44450">
            <a:spAutoFit/>
          </a:bodyPr>
          <a:lstStyle>
            <a:lvl1pPr algn="ctr">
              <a:defRPr sz="2400">
                <a:solidFill>
                  <a:schemeClr val="tx1"/>
                </a:solidFill>
                <a:latin typeface="Arial" panose="020B0604020202020204" pitchFamily="34" charset="0"/>
              </a:defRPr>
            </a:lvl1pPr>
            <a:lvl2pPr marL="742950" indent="-285750" algn="ctr">
              <a:defRPr sz="2400">
                <a:solidFill>
                  <a:schemeClr val="tx1"/>
                </a:solidFill>
                <a:latin typeface="Arial" panose="020B0604020202020204" pitchFamily="34" charset="0"/>
              </a:defRPr>
            </a:lvl2pPr>
            <a:lvl3pPr marL="1143000" indent="-228600" algn="ctr">
              <a:defRPr sz="2400">
                <a:solidFill>
                  <a:schemeClr val="tx1"/>
                </a:solidFill>
                <a:latin typeface="Arial" panose="020B0604020202020204" pitchFamily="34" charset="0"/>
              </a:defRPr>
            </a:lvl3pPr>
            <a:lvl4pPr marL="1600200" indent="-228600" algn="ctr">
              <a:defRPr sz="2400">
                <a:solidFill>
                  <a:schemeClr val="tx1"/>
                </a:solidFill>
                <a:latin typeface="Arial" panose="020B0604020202020204" pitchFamily="34" charset="0"/>
              </a:defRPr>
            </a:lvl4pPr>
            <a:lvl5pPr marL="2057400" indent="-228600" algn="ctr">
              <a:defRPr sz="2400">
                <a:solidFill>
                  <a:schemeClr val="tx1"/>
                </a:solidFill>
                <a:latin typeface="Arial" panose="020B0604020202020204" pitchFamily="34" charset="0"/>
              </a:defRPr>
            </a:lvl5pPr>
            <a:lvl6pPr marL="2514600" indent="-228600" algn="ctr" eaLnBrk="0" fontAlgn="base" hangingPunct="0">
              <a:spcBef>
                <a:spcPct val="0"/>
              </a:spcBef>
              <a:spcAft>
                <a:spcPct val="0"/>
              </a:spcAft>
              <a:defRPr sz="2400">
                <a:solidFill>
                  <a:schemeClr val="tx1"/>
                </a:solidFill>
                <a:latin typeface="Arial" panose="020B0604020202020204" pitchFamily="34" charset="0"/>
              </a:defRPr>
            </a:lvl6pPr>
            <a:lvl7pPr marL="2971800" indent="-228600" algn="ctr" eaLnBrk="0" fontAlgn="base" hangingPunct="0">
              <a:spcBef>
                <a:spcPct val="0"/>
              </a:spcBef>
              <a:spcAft>
                <a:spcPct val="0"/>
              </a:spcAft>
              <a:defRPr sz="2400">
                <a:solidFill>
                  <a:schemeClr val="tx1"/>
                </a:solidFill>
                <a:latin typeface="Arial" panose="020B0604020202020204" pitchFamily="34" charset="0"/>
              </a:defRPr>
            </a:lvl7pPr>
            <a:lvl8pPr marL="3429000" indent="-228600" algn="ctr" eaLnBrk="0" fontAlgn="base" hangingPunct="0">
              <a:spcBef>
                <a:spcPct val="0"/>
              </a:spcBef>
              <a:spcAft>
                <a:spcPct val="0"/>
              </a:spcAft>
              <a:defRPr sz="2400">
                <a:solidFill>
                  <a:schemeClr val="tx1"/>
                </a:solidFill>
                <a:latin typeface="Arial" panose="020B0604020202020204" pitchFamily="34" charset="0"/>
              </a:defRPr>
            </a:lvl8pPr>
            <a:lvl9pPr marL="3886200" indent="-228600" algn="ctr" eaLnBrk="0" fontAlgn="base" hangingPunct="0">
              <a:spcBef>
                <a:spcPct val="0"/>
              </a:spcBef>
              <a:spcAft>
                <a:spcPct val="0"/>
              </a:spcAft>
              <a:defRPr sz="2400">
                <a:solidFill>
                  <a:schemeClr val="tx1"/>
                </a:solidFill>
                <a:latin typeface="Arial" panose="020B0604020202020204" pitchFamily="34" charset="0"/>
              </a:defRPr>
            </a:lvl9pPr>
          </a:lstStyle>
          <a:p>
            <a:pPr algn="r" rtl="1" eaLnBrk="0" fontAlgn="base" hangingPunct="0">
              <a:spcBef>
                <a:spcPct val="0"/>
              </a:spcBef>
              <a:spcAft>
                <a:spcPct val="0"/>
              </a:spcAft>
            </a:pPr>
            <a:r>
              <a:rPr lang="fa-IR" dirty="0" smtClean="0"/>
              <a:t>سئوال:</a:t>
            </a:r>
          </a:p>
          <a:p>
            <a:pPr algn="r" rtl="1" eaLnBrk="0" fontAlgn="base" hangingPunct="0">
              <a:spcBef>
                <a:spcPct val="0"/>
              </a:spcBef>
              <a:spcAft>
                <a:spcPct val="0"/>
              </a:spcAft>
            </a:pPr>
            <a:endParaRPr lang="fa-IR" dirty="0" smtClean="0"/>
          </a:p>
          <a:p>
            <a:pPr algn="r" rtl="1" eaLnBrk="0" fontAlgn="base" hangingPunct="0">
              <a:spcBef>
                <a:spcPct val="0"/>
              </a:spcBef>
              <a:spcAft>
                <a:spcPct val="0"/>
              </a:spcAft>
            </a:pPr>
            <a:r>
              <a:rPr lang="fa-IR" dirty="0" smtClean="0"/>
              <a:t>نیروهای </a:t>
            </a:r>
            <a:r>
              <a:rPr lang="fa-IR" dirty="0"/>
              <a:t>تغییر چیست؟ </a:t>
            </a:r>
            <a:endParaRPr lang="fa-IR" dirty="0" smtClean="0"/>
          </a:p>
          <a:p>
            <a:pPr algn="r" rtl="1" eaLnBrk="0" fontAlgn="base" hangingPunct="0">
              <a:spcBef>
                <a:spcPct val="0"/>
              </a:spcBef>
              <a:spcAft>
                <a:spcPct val="0"/>
              </a:spcAft>
            </a:pPr>
            <a:r>
              <a:rPr lang="fa-IR" dirty="0" smtClean="0"/>
              <a:t>نیروهای </a:t>
            </a:r>
            <a:r>
              <a:rPr lang="fa-IR" dirty="0"/>
              <a:t>حافظ وضع موجود کدامند؟ </a:t>
            </a:r>
            <a:endParaRPr lang="fa-IR" dirty="0" smtClean="0"/>
          </a:p>
          <a:p>
            <a:pPr algn="r" rtl="1" eaLnBrk="0" fontAlgn="base" hangingPunct="0">
              <a:spcBef>
                <a:spcPct val="0"/>
              </a:spcBef>
              <a:spcAft>
                <a:spcPct val="0"/>
              </a:spcAft>
            </a:pPr>
            <a:r>
              <a:rPr lang="fa-IR" dirty="0" smtClean="0"/>
              <a:t>محتمل </a:t>
            </a:r>
            <a:r>
              <a:rPr lang="fa-IR" dirty="0"/>
              <a:t>ترین منابع مقاومت کدامند؟ </a:t>
            </a:r>
            <a:endParaRPr lang="fa-IR" dirty="0" smtClean="0"/>
          </a:p>
          <a:p>
            <a:pPr algn="r" rtl="1" eaLnBrk="0" fontAlgn="base" hangingPunct="0">
              <a:spcBef>
                <a:spcPct val="0"/>
              </a:spcBef>
              <a:spcAft>
                <a:spcPct val="0"/>
              </a:spcAft>
            </a:pPr>
            <a:r>
              <a:rPr lang="fa-IR" dirty="0" smtClean="0"/>
              <a:t>اهدافی </a:t>
            </a:r>
            <a:r>
              <a:rPr lang="fa-IR" dirty="0"/>
              <a:t>که با تغییر باید به آنها رسید چیست؟</a:t>
            </a:r>
            <a:endParaRPr lang="en-US" altLang="fa-IR" dirty="0">
              <a:solidFill>
                <a:srgbClr val="003366"/>
              </a:solidFill>
            </a:endParaRPr>
          </a:p>
        </p:txBody>
      </p:sp>
      <p:sp>
        <p:nvSpPr>
          <p:cNvPr id="37901" name="Line 19"/>
          <p:cNvSpPr>
            <a:spLocks noChangeShapeType="1"/>
          </p:cNvSpPr>
          <p:nvPr/>
        </p:nvSpPr>
        <p:spPr bwMode="auto">
          <a:xfrm>
            <a:off x="8534400" y="3105150"/>
            <a:ext cx="0" cy="425450"/>
          </a:xfrm>
          <a:prstGeom prst="line">
            <a:avLst/>
          </a:prstGeom>
          <a:noFill/>
          <a:ln w="25400">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fa-IR" sz="2400">
              <a:solidFill>
                <a:srgbClr val="003366"/>
              </a:solidFill>
              <a:latin typeface="Arial" panose="020B0604020202020204" pitchFamily="34" charset="0"/>
            </a:endParaRPr>
          </a:p>
        </p:txBody>
      </p:sp>
    </p:spTree>
    <p:extLst>
      <p:ext uri="{BB962C8B-B14F-4D97-AF65-F5344CB8AC3E}">
        <p14:creationId xmlns:p14="http://schemas.microsoft.com/office/powerpoint/2010/main" val="14435204"/>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36210">
                                            <p:txEl>
                                              <p:pRg st="0" end="0"/>
                                            </p:txEl>
                                          </p:spTgt>
                                        </p:tgtEl>
                                        <p:attrNameLst>
                                          <p:attrName>style.visibility</p:attrName>
                                        </p:attrNameLst>
                                      </p:cBhvr>
                                      <p:to>
                                        <p:strVal val="visible"/>
                                      </p:to>
                                    </p:set>
                                    <p:animEffect transition="in" filter="wipe(up)">
                                      <p:cBhvr>
                                        <p:cTn id="7" dur="500"/>
                                        <p:tgtEl>
                                          <p:spTgt spid="1362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6210">
                                            <p:txEl>
                                              <p:pRg st="2" end="2"/>
                                            </p:txEl>
                                          </p:spTgt>
                                        </p:tgtEl>
                                        <p:attrNameLst>
                                          <p:attrName>style.visibility</p:attrName>
                                        </p:attrNameLst>
                                      </p:cBhvr>
                                      <p:to>
                                        <p:strVal val="visible"/>
                                      </p:to>
                                    </p:set>
                                    <p:animEffect transition="in" filter="wipe(up)">
                                      <p:cBhvr>
                                        <p:cTn id="12" dur="500"/>
                                        <p:tgtEl>
                                          <p:spTgt spid="136210">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136210">
                                            <p:txEl>
                                              <p:pRg st="3" end="3"/>
                                            </p:txEl>
                                          </p:spTgt>
                                        </p:tgtEl>
                                        <p:attrNameLst>
                                          <p:attrName>style.visibility</p:attrName>
                                        </p:attrNameLst>
                                      </p:cBhvr>
                                      <p:to>
                                        <p:strVal val="visible"/>
                                      </p:to>
                                    </p:set>
                                    <p:animEffect transition="in" filter="wipe(up)">
                                      <p:cBhvr>
                                        <p:cTn id="17" dur="500"/>
                                        <p:tgtEl>
                                          <p:spTgt spid="136210">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36210">
                                            <p:txEl>
                                              <p:pRg st="4" end="4"/>
                                            </p:txEl>
                                          </p:spTgt>
                                        </p:tgtEl>
                                        <p:attrNameLst>
                                          <p:attrName>style.visibility</p:attrName>
                                        </p:attrNameLst>
                                      </p:cBhvr>
                                      <p:to>
                                        <p:strVal val="visible"/>
                                      </p:to>
                                    </p:set>
                                    <p:animEffect transition="in" filter="wipe(up)">
                                      <p:cBhvr>
                                        <p:cTn id="22" dur="500"/>
                                        <p:tgtEl>
                                          <p:spTgt spid="13621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136210">
                                            <p:txEl>
                                              <p:pRg st="5" end="5"/>
                                            </p:txEl>
                                          </p:spTgt>
                                        </p:tgtEl>
                                        <p:attrNameLst>
                                          <p:attrName>style.visibility</p:attrName>
                                        </p:attrNameLst>
                                      </p:cBhvr>
                                      <p:to>
                                        <p:strVal val="visible"/>
                                      </p:to>
                                    </p:set>
                                    <p:animEffect transition="in" filter="wipe(up)">
                                      <p:cBhvr>
                                        <p:cTn id="27" dur="500"/>
                                        <p:tgtEl>
                                          <p:spTgt spid="136210">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210"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2389189" y="927101"/>
            <a:ext cx="6345237" cy="709613"/>
          </a:xfrm>
        </p:spPr>
        <p:txBody>
          <a:bodyPr/>
          <a:lstStyle/>
          <a:p>
            <a:pPr algn="ctr" eaLnBrk="1" hangingPunct="1"/>
            <a:r>
              <a:rPr lang="en-US" altLang="fa-IR" b="1" smtClean="0">
                <a:latin typeface="Comic Sans MS" panose="030F0702030302020204" pitchFamily="66" charset="0"/>
              </a:rPr>
              <a:t>MBO PROCESS</a:t>
            </a:r>
          </a:p>
        </p:txBody>
      </p:sp>
      <p:pic>
        <p:nvPicPr>
          <p:cNvPr id="6147" name="Picture 4" descr="MBO"/>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97455" y="517790"/>
            <a:ext cx="10888549" cy="6340209"/>
          </a:xfrm>
          <a:ln w="228600" cap="sq" cmpd="thickThin">
            <a:solidFill>
              <a:srgbClr val="000000"/>
            </a:solidFill>
            <a:miter lim="800000"/>
          </a:ln>
          <a:effectLst>
            <a:innerShdw blurRad="76200">
              <a:srgbClr val="000000"/>
            </a:innerShdw>
          </a:effectLst>
        </p:spPr>
      </p:pic>
    </p:spTree>
    <p:extLst>
      <p:ext uri="{BB962C8B-B14F-4D97-AF65-F5344CB8AC3E}">
        <p14:creationId xmlns:p14="http://schemas.microsoft.com/office/powerpoint/2010/main" val="14379579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003550" y="661988"/>
            <a:ext cx="6343650" cy="709612"/>
          </a:xfrm>
        </p:spPr>
        <p:txBody>
          <a:bodyPr/>
          <a:lstStyle/>
          <a:p>
            <a:pPr algn="ctr" eaLnBrk="1" hangingPunct="1"/>
            <a:r>
              <a:rPr lang="fa-IR" altLang="fa-IR" sz="4000" b="1" dirty="0" smtClean="0">
                <a:latin typeface="Comic Sans MS" panose="030F0702030302020204" pitchFamily="66" charset="0"/>
              </a:rPr>
              <a:t>اهداف آبشاری</a:t>
            </a:r>
            <a:endParaRPr lang="en-US" altLang="fa-IR" sz="4000" b="1" dirty="0" smtClean="0">
              <a:latin typeface="Comic Sans MS" panose="030F0702030302020204" pitchFamily="66" charset="0"/>
            </a:endParaRPr>
          </a:p>
        </p:txBody>
      </p:sp>
      <p:sp>
        <p:nvSpPr>
          <p:cNvPr id="22531" name="Rectangle 4"/>
          <p:cNvSpPr>
            <a:spLocks noChangeArrowheads="1"/>
          </p:cNvSpPr>
          <p:nvPr/>
        </p:nvSpPr>
        <p:spPr bwMode="auto">
          <a:xfrm>
            <a:off x="4114800" y="5600700"/>
            <a:ext cx="4191000" cy="914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fontAlgn="base">
              <a:spcBef>
                <a:spcPct val="0"/>
              </a:spcBef>
              <a:spcAft>
                <a:spcPct val="0"/>
              </a:spcAft>
            </a:pPr>
            <a:r>
              <a:rPr lang="fa-IR" altLang="fa-IR" sz="2800" b="1" dirty="0">
                <a:solidFill>
                  <a:srgbClr val="FFFFFF"/>
                </a:solidFill>
                <a:latin typeface="Comic Sans MS" panose="030F0702030302020204" pitchFamily="66" charset="0"/>
                <a:cs typeface="Arial" panose="020B0604020202020204" pitchFamily="34" charset="0"/>
              </a:rPr>
              <a:t>اهداف فردی</a:t>
            </a:r>
            <a:endParaRPr lang="en-US" altLang="fa-IR" sz="2800" b="1" dirty="0">
              <a:solidFill>
                <a:srgbClr val="FFFFFF"/>
              </a:solidFill>
              <a:latin typeface="Comic Sans MS" panose="030F0702030302020204" pitchFamily="66" charset="0"/>
              <a:cs typeface="Arial" panose="020B0604020202020204" pitchFamily="34" charset="0"/>
            </a:endParaRPr>
          </a:p>
        </p:txBody>
      </p:sp>
      <p:sp>
        <p:nvSpPr>
          <p:cNvPr id="22532" name="Rectangle 5"/>
          <p:cNvSpPr>
            <a:spLocks noChangeArrowheads="1"/>
          </p:cNvSpPr>
          <p:nvPr/>
        </p:nvSpPr>
        <p:spPr bwMode="auto">
          <a:xfrm>
            <a:off x="4125191" y="4378036"/>
            <a:ext cx="4191000" cy="914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fontAlgn="base">
              <a:spcBef>
                <a:spcPct val="0"/>
              </a:spcBef>
              <a:spcAft>
                <a:spcPct val="0"/>
              </a:spcAft>
            </a:pPr>
            <a:r>
              <a:rPr lang="fa-IR" altLang="fa-IR" sz="2800" b="1" dirty="0">
                <a:solidFill>
                  <a:srgbClr val="FFFFFF"/>
                </a:solidFill>
                <a:latin typeface="Comic Sans MS" panose="030F0702030302020204" pitchFamily="66" charset="0"/>
                <a:cs typeface="Arial" panose="020B0604020202020204" pitchFamily="34" charset="0"/>
              </a:rPr>
              <a:t>اهداف بخش</a:t>
            </a:r>
            <a:endParaRPr lang="en-US" altLang="fa-IR" sz="2800" b="1" dirty="0">
              <a:solidFill>
                <a:srgbClr val="FFFFFF"/>
              </a:solidFill>
              <a:latin typeface="Comic Sans MS" panose="030F0702030302020204" pitchFamily="66" charset="0"/>
              <a:cs typeface="Arial" panose="020B0604020202020204" pitchFamily="34" charset="0"/>
            </a:endParaRPr>
          </a:p>
        </p:txBody>
      </p:sp>
      <p:sp>
        <p:nvSpPr>
          <p:cNvPr id="22533" name="Rectangle 6"/>
          <p:cNvSpPr>
            <a:spLocks noChangeArrowheads="1"/>
          </p:cNvSpPr>
          <p:nvPr/>
        </p:nvSpPr>
        <p:spPr bwMode="auto">
          <a:xfrm>
            <a:off x="4111048" y="3124056"/>
            <a:ext cx="4191000" cy="914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fontAlgn="base">
              <a:spcBef>
                <a:spcPct val="0"/>
              </a:spcBef>
              <a:spcAft>
                <a:spcPct val="0"/>
              </a:spcAft>
            </a:pPr>
            <a:r>
              <a:rPr lang="fa-IR" altLang="fa-IR" sz="2800" b="1" dirty="0">
                <a:solidFill>
                  <a:srgbClr val="FFFFFF"/>
                </a:solidFill>
                <a:latin typeface="Comic Sans MS" panose="030F0702030302020204" pitchFamily="66" charset="0"/>
                <a:cs typeface="Arial" panose="020B0604020202020204" pitchFamily="34" charset="0"/>
              </a:rPr>
              <a:t>اهداف  حیطه های سازمانی</a:t>
            </a:r>
            <a:endParaRPr lang="en-US" altLang="fa-IR" sz="2800" b="1" dirty="0">
              <a:solidFill>
                <a:srgbClr val="FFFFFF"/>
              </a:solidFill>
              <a:latin typeface="Comic Sans MS" panose="030F0702030302020204" pitchFamily="66" charset="0"/>
              <a:cs typeface="Arial" panose="020B0604020202020204" pitchFamily="34" charset="0"/>
            </a:endParaRPr>
          </a:p>
        </p:txBody>
      </p:sp>
      <p:sp>
        <p:nvSpPr>
          <p:cNvPr id="22534" name="Rectangle 7"/>
          <p:cNvSpPr>
            <a:spLocks noChangeArrowheads="1"/>
          </p:cNvSpPr>
          <p:nvPr/>
        </p:nvSpPr>
        <p:spPr bwMode="auto">
          <a:xfrm>
            <a:off x="4104409" y="1901392"/>
            <a:ext cx="4191000" cy="914400"/>
          </a:xfrm>
          <a:prstGeom prst="rect">
            <a:avLst/>
          </a:prstGeom>
          <a:solidFill>
            <a:schemeClr val="accent1"/>
          </a:solidFill>
          <a:ln w="9525">
            <a:solidFill>
              <a:schemeClr val="tx1"/>
            </a:solidFill>
            <a:miter lim="800000"/>
            <a:headEnd/>
            <a:tailEnd/>
          </a:ln>
        </p:spPr>
        <p:txBody>
          <a:bodyPr wrap="none" anchor="ct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algn="ctr" fontAlgn="base">
              <a:spcBef>
                <a:spcPct val="0"/>
              </a:spcBef>
              <a:spcAft>
                <a:spcPct val="0"/>
              </a:spcAft>
            </a:pPr>
            <a:r>
              <a:rPr lang="fa-IR" altLang="fa-IR" sz="2800" b="1" dirty="0">
                <a:solidFill>
                  <a:srgbClr val="FFFFFF"/>
                </a:solidFill>
                <a:latin typeface="Comic Sans MS" panose="030F0702030302020204" pitchFamily="66" charset="0"/>
                <a:cs typeface="Arial" panose="020B0604020202020204" pitchFamily="34" charset="0"/>
              </a:rPr>
              <a:t>اهداف کلی سازمانی</a:t>
            </a:r>
            <a:endParaRPr lang="en-US" altLang="fa-IR" sz="2800" b="1" dirty="0">
              <a:solidFill>
                <a:srgbClr val="FFFFFF"/>
              </a:solidFill>
              <a:latin typeface="Comic Sans MS" panose="030F0702030302020204" pitchFamily="66" charset="0"/>
              <a:cs typeface="Arial" panose="020B0604020202020204" pitchFamily="34" charset="0"/>
            </a:endParaRPr>
          </a:p>
        </p:txBody>
      </p:sp>
      <p:sp>
        <p:nvSpPr>
          <p:cNvPr id="22535" name="Line 8"/>
          <p:cNvSpPr>
            <a:spLocks noChangeShapeType="1"/>
          </p:cNvSpPr>
          <p:nvPr/>
        </p:nvSpPr>
        <p:spPr bwMode="auto">
          <a:xfrm>
            <a:off x="6192982" y="2784764"/>
            <a:ext cx="3464" cy="360074"/>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black"/>
              </a:solidFill>
              <a:latin typeface="Century Gothic" panose="020B0502020202020204" pitchFamily="34" charset="0"/>
            </a:endParaRPr>
          </a:p>
        </p:txBody>
      </p:sp>
      <p:sp>
        <p:nvSpPr>
          <p:cNvPr id="22536" name="Line 9"/>
          <p:cNvSpPr>
            <a:spLocks noChangeShapeType="1"/>
          </p:cNvSpPr>
          <p:nvPr/>
        </p:nvSpPr>
        <p:spPr bwMode="auto">
          <a:xfrm>
            <a:off x="6213764" y="4052454"/>
            <a:ext cx="13855" cy="325581"/>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black"/>
              </a:solidFill>
              <a:latin typeface="Century Gothic" panose="020B0502020202020204" pitchFamily="34" charset="0"/>
            </a:endParaRPr>
          </a:p>
        </p:txBody>
      </p:sp>
      <p:sp>
        <p:nvSpPr>
          <p:cNvPr id="22537" name="Line 10"/>
          <p:cNvSpPr>
            <a:spLocks noChangeShapeType="1"/>
          </p:cNvSpPr>
          <p:nvPr/>
        </p:nvSpPr>
        <p:spPr bwMode="auto">
          <a:xfrm>
            <a:off x="6234545" y="5288973"/>
            <a:ext cx="13855" cy="34982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defTabSz="457200" eaLnBrk="0" fontAlgn="base" hangingPunct="0">
              <a:spcBef>
                <a:spcPct val="0"/>
              </a:spcBef>
              <a:spcAft>
                <a:spcPct val="0"/>
              </a:spcAft>
            </a:pPr>
            <a:endParaRPr lang="en-US">
              <a:solidFill>
                <a:prstClr val="black"/>
              </a:solidFill>
              <a:latin typeface="Century Gothic" panose="020B0502020202020204" pitchFamily="34" charset="0"/>
            </a:endParaRPr>
          </a:p>
        </p:txBody>
      </p:sp>
    </p:spTree>
    <p:extLst>
      <p:ext uri="{BB962C8B-B14F-4D97-AF65-F5344CB8AC3E}">
        <p14:creationId xmlns:p14="http://schemas.microsoft.com/office/powerpoint/2010/main" val="11299798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1383771" y="623455"/>
            <a:ext cx="8460317" cy="1380261"/>
          </a:xfrm>
        </p:spPr>
        <p:txBody>
          <a:bodyPr rtlCol="0">
            <a:normAutofit fontScale="90000"/>
          </a:bodyPr>
          <a:lstStyle/>
          <a:p>
            <a:pPr algn="ctr" eaLnBrk="1" fontAlgn="auto" hangingPunct="1">
              <a:spcAft>
                <a:spcPts val="0"/>
              </a:spcAft>
              <a:defRPr/>
            </a:pPr>
            <a:r>
              <a:rPr lang="en-US" altLang="fa-IR" b="1" dirty="0" smtClean="0">
                <a:latin typeface="Comic Sans MS" panose="030F0702030302020204" pitchFamily="66" charset="0"/>
              </a:rPr>
              <a:t> </a:t>
            </a:r>
            <a:r>
              <a:rPr lang="fa-IR" altLang="fa-IR" b="1" dirty="0" smtClean="0">
                <a:latin typeface="Comic Sans MS" panose="030F0702030302020204" pitchFamily="66" charset="0"/>
              </a:rPr>
              <a:t>نظریه تعیین هدف </a:t>
            </a:r>
            <a:r>
              <a:rPr lang="en-US" altLang="fa-IR" b="1" dirty="0">
                <a:solidFill>
                  <a:prstClr val="white"/>
                </a:solidFill>
                <a:latin typeface="Comic Sans MS" panose="030F0702030302020204" pitchFamily="66" charset="0"/>
              </a:rPr>
              <a:t>Goal setting </a:t>
            </a:r>
            <a:r>
              <a:rPr lang="fa-IR" altLang="fa-IR" b="1" dirty="0" smtClean="0">
                <a:latin typeface="Comic Sans MS" panose="030F0702030302020204" pitchFamily="66" charset="0"/>
              </a:rPr>
              <a:t>(هدفگذاری)</a:t>
            </a:r>
            <a:r>
              <a:rPr lang="en-US" altLang="fa-IR" b="1" dirty="0" smtClean="0">
                <a:latin typeface="Comic Sans MS" panose="030F0702030302020204" pitchFamily="66" charset="0"/>
              </a:rPr>
              <a:t> </a:t>
            </a:r>
            <a:r>
              <a:rPr lang="fa-IR" altLang="fa-IR" b="1" dirty="0">
                <a:solidFill>
                  <a:prstClr val="white"/>
                </a:solidFill>
                <a:latin typeface="Comic Sans MS" panose="030F0702030302020204" pitchFamily="66" charset="0"/>
              </a:rPr>
              <a:t>پیوند بین </a:t>
            </a:r>
            <a:r>
              <a:rPr lang="fa-IR" altLang="fa-IR" b="1" dirty="0" smtClean="0">
                <a:latin typeface="Comic Sans MS" panose="030F0702030302020204" pitchFamily="66" charset="0"/>
              </a:rPr>
              <a:t/>
            </a:r>
            <a:br>
              <a:rPr lang="fa-IR" altLang="fa-IR" b="1" dirty="0" smtClean="0">
                <a:latin typeface="Comic Sans MS" panose="030F0702030302020204" pitchFamily="66" charset="0"/>
              </a:rPr>
            </a:br>
            <a:r>
              <a:rPr lang="fa-IR" altLang="fa-IR" b="1" dirty="0" smtClean="0">
                <a:latin typeface="Comic Sans MS" panose="030F0702030302020204" pitchFamily="66" charset="0"/>
              </a:rPr>
              <a:t>و </a:t>
            </a:r>
            <a:br>
              <a:rPr lang="fa-IR" altLang="fa-IR" b="1" dirty="0" smtClean="0">
                <a:latin typeface="Comic Sans MS" panose="030F0702030302020204" pitchFamily="66" charset="0"/>
              </a:rPr>
            </a:br>
            <a:r>
              <a:rPr lang="fa-IR" altLang="fa-IR" b="1" dirty="0" smtClean="0">
                <a:latin typeface="Comic Sans MS" panose="030F0702030302020204" pitchFamily="66" charset="0"/>
              </a:rPr>
              <a:t>    </a:t>
            </a:r>
            <a:r>
              <a:rPr lang="en-US" altLang="fa-IR" b="1" dirty="0" smtClean="0">
                <a:latin typeface="Comic Sans MS" panose="030F0702030302020204" pitchFamily="66" charset="0"/>
              </a:rPr>
              <a:t>MBO</a:t>
            </a:r>
          </a:p>
        </p:txBody>
      </p:sp>
      <p:sp>
        <p:nvSpPr>
          <p:cNvPr id="9219" name="Rectangle 4"/>
          <p:cNvSpPr>
            <a:spLocks noGrp="1" noChangeArrowheads="1"/>
          </p:cNvSpPr>
          <p:nvPr>
            <p:ph sz="half" idx="1"/>
          </p:nvPr>
        </p:nvSpPr>
        <p:spPr>
          <a:xfrm>
            <a:off x="2425701" y="2743200"/>
            <a:ext cx="2606675" cy="3581400"/>
          </a:xfrm>
        </p:spPr>
        <p:txBody>
          <a:bodyPr rtlCol="0">
            <a:normAutofit fontScale="70000" lnSpcReduction="20000"/>
          </a:bodyPr>
          <a:lstStyle/>
          <a:p>
            <a:pPr marL="182880" indent="-182880" algn="ctr" rtl="1" eaLnBrk="1" fontAlgn="auto" hangingPunct="1">
              <a:spcAft>
                <a:spcPts val="0"/>
              </a:spcAft>
              <a:buFont typeface="Wingdings 3" charset="2"/>
              <a:buChar char=""/>
              <a:defRPr/>
            </a:pPr>
            <a:r>
              <a:rPr lang="fa-IR" altLang="fa-IR" sz="3200" dirty="0">
                <a:solidFill>
                  <a:schemeClr val="tx1">
                    <a:lumMod val="65000"/>
                    <a:lumOff val="35000"/>
                  </a:schemeClr>
                </a:solidFill>
                <a:latin typeface="Comic Sans MS" panose="030F0702030302020204" pitchFamily="66" charset="0"/>
              </a:rPr>
              <a:t>اهداف سخت خاص منجر به سطح بالاتر عملکرد فردی می شود</a:t>
            </a:r>
            <a:r>
              <a:rPr lang="en-US" altLang="fa-IR" sz="3200" dirty="0">
                <a:solidFill>
                  <a:schemeClr val="tx1">
                    <a:lumMod val="65000"/>
                    <a:lumOff val="35000"/>
                  </a:schemeClr>
                </a:solidFill>
                <a:latin typeface="Comic Sans MS" panose="030F0702030302020204" pitchFamily="66" charset="0"/>
              </a:rPr>
              <a:t>.</a:t>
            </a:r>
          </a:p>
          <a:p>
            <a:pPr marL="182880" indent="-182880" algn="ctr" rtl="1" eaLnBrk="1" fontAlgn="auto" hangingPunct="1">
              <a:spcAft>
                <a:spcPts val="0"/>
              </a:spcAft>
              <a:buFont typeface="Wingdings 3" charset="2"/>
              <a:buChar char=""/>
              <a:defRPr/>
            </a:pPr>
            <a:r>
              <a:rPr lang="fa-IR" altLang="fa-IR" sz="3200" dirty="0">
                <a:solidFill>
                  <a:schemeClr val="tx1">
                    <a:lumMod val="65000"/>
                    <a:lumOff val="35000"/>
                  </a:schemeClr>
                </a:solidFill>
                <a:latin typeface="Comic Sans MS" panose="030F0702030302020204" pitchFamily="66" charset="0"/>
              </a:rPr>
              <a:t>بازخورد در عملکرد فرد منجر به عملکرد بالاتر می شود</a:t>
            </a:r>
            <a:r>
              <a:rPr lang="en-US" altLang="fa-IR" sz="3200" dirty="0">
                <a:solidFill>
                  <a:schemeClr val="tx1">
                    <a:lumMod val="65000"/>
                    <a:lumOff val="35000"/>
                  </a:schemeClr>
                </a:solidFill>
                <a:latin typeface="Comic Sans MS" panose="030F0702030302020204" pitchFamily="66" charset="0"/>
              </a:rPr>
              <a:t>.</a:t>
            </a:r>
          </a:p>
          <a:p>
            <a:pPr marL="182880" indent="-182880" algn="ctr" rtl="1" eaLnBrk="1" fontAlgn="auto" hangingPunct="1">
              <a:spcAft>
                <a:spcPts val="0"/>
              </a:spcAft>
              <a:buFont typeface="Wingdings 3" charset="2"/>
              <a:buChar char=""/>
              <a:defRPr/>
            </a:pPr>
            <a:endParaRPr lang="en-US" altLang="fa-IR" sz="3200" dirty="0">
              <a:solidFill>
                <a:schemeClr val="tx1">
                  <a:lumMod val="65000"/>
                  <a:lumOff val="35000"/>
                </a:schemeClr>
              </a:solidFill>
              <a:latin typeface="Comic Sans MS" panose="030F0702030302020204" pitchFamily="66" charset="0"/>
            </a:endParaRPr>
          </a:p>
          <a:p>
            <a:pPr marL="182880" indent="-182880" algn="ctr" rtl="1" eaLnBrk="1" fontAlgn="auto" hangingPunct="1">
              <a:spcAft>
                <a:spcPts val="0"/>
              </a:spcAft>
              <a:buNone/>
              <a:defRPr/>
            </a:pPr>
            <a:r>
              <a:rPr lang="fa-IR" altLang="fa-IR" sz="3200" b="1" dirty="0">
                <a:solidFill>
                  <a:schemeClr val="tx1">
                    <a:lumMod val="65000"/>
                    <a:lumOff val="35000"/>
                  </a:schemeClr>
                </a:solidFill>
                <a:latin typeface="Comic Sans MS" panose="030F0702030302020204" pitchFamily="66" charset="0"/>
              </a:rPr>
              <a:t>نقطه تفاوت</a:t>
            </a:r>
          </a:p>
          <a:p>
            <a:pPr marL="182880" indent="-182880" algn="ctr" rtl="1" eaLnBrk="1" fontAlgn="auto" hangingPunct="1">
              <a:spcAft>
                <a:spcPts val="0"/>
              </a:spcAft>
              <a:buNone/>
              <a:defRPr/>
            </a:pPr>
            <a:r>
              <a:rPr lang="fa-IR" altLang="fa-IR" sz="3200" dirty="0">
                <a:solidFill>
                  <a:schemeClr val="tx1">
                    <a:lumMod val="65000"/>
                    <a:lumOff val="35000"/>
                  </a:schemeClr>
                </a:solidFill>
                <a:latin typeface="Comic Sans MS" panose="030F0702030302020204" pitchFamily="66" charset="0"/>
              </a:rPr>
              <a:t>مشارکت"الزامی" نیست</a:t>
            </a:r>
            <a:r>
              <a:rPr lang="fa-IR" altLang="fa-IR" sz="2400" dirty="0">
                <a:solidFill>
                  <a:schemeClr val="tx1">
                    <a:lumMod val="65000"/>
                    <a:lumOff val="35000"/>
                  </a:schemeClr>
                </a:solidFill>
                <a:latin typeface="Comic Sans MS" panose="030F0702030302020204" pitchFamily="66" charset="0"/>
              </a:rPr>
              <a:t>.</a:t>
            </a:r>
            <a:endParaRPr lang="en-US" altLang="fa-IR" sz="2400" dirty="0">
              <a:solidFill>
                <a:schemeClr val="tx1">
                  <a:lumMod val="65000"/>
                  <a:lumOff val="35000"/>
                </a:schemeClr>
              </a:solidFill>
              <a:latin typeface="Comic Sans MS" panose="030F0702030302020204" pitchFamily="66" charset="0"/>
            </a:endParaRPr>
          </a:p>
        </p:txBody>
      </p:sp>
      <p:sp>
        <p:nvSpPr>
          <p:cNvPr id="9220" name="Rectangle 5"/>
          <p:cNvSpPr>
            <a:spLocks noGrp="1" noChangeArrowheads="1"/>
          </p:cNvSpPr>
          <p:nvPr>
            <p:ph sz="half" idx="2"/>
          </p:nvPr>
        </p:nvSpPr>
        <p:spPr>
          <a:xfrm>
            <a:off x="7239000" y="2514600"/>
            <a:ext cx="2605088" cy="4038600"/>
          </a:xfrm>
        </p:spPr>
        <p:txBody>
          <a:bodyPr rtlCol="0">
            <a:normAutofit fontScale="70000" lnSpcReduction="20000"/>
          </a:bodyPr>
          <a:lstStyle/>
          <a:p>
            <a:pPr marL="182880" indent="-182880" algn="ctr" rtl="1" eaLnBrk="1" fontAlgn="auto" hangingPunct="1">
              <a:spcAft>
                <a:spcPts val="0"/>
              </a:spcAft>
              <a:buFont typeface="Wingdings 3" charset="2"/>
              <a:buChar char=""/>
              <a:defRPr/>
            </a:pPr>
            <a:r>
              <a:rPr lang="fa-IR" altLang="fa-IR" sz="2900" dirty="0">
                <a:solidFill>
                  <a:schemeClr val="tx1">
                    <a:lumMod val="65000"/>
                    <a:lumOff val="35000"/>
                  </a:schemeClr>
                </a:solidFill>
                <a:latin typeface="Agency FB" panose="020B0503020202020204" pitchFamily="34" charset="0"/>
              </a:rPr>
              <a:t>اهداف سخت خاص</a:t>
            </a:r>
          </a:p>
          <a:p>
            <a:pPr marL="0" indent="0" algn="ctr" rtl="1" eaLnBrk="1" fontAlgn="auto" hangingPunct="1">
              <a:spcAft>
                <a:spcPts val="0"/>
              </a:spcAft>
              <a:buNone/>
              <a:defRPr/>
            </a:pPr>
            <a:r>
              <a:rPr lang="en-US" altLang="fa-IR" sz="2900" dirty="0">
                <a:solidFill>
                  <a:schemeClr val="tx1">
                    <a:lumMod val="65000"/>
                    <a:lumOff val="35000"/>
                  </a:schemeClr>
                </a:solidFill>
                <a:latin typeface="Agency FB" panose="020B0503020202020204" pitchFamily="34" charset="0"/>
              </a:rPr>
              <a:t>MBO</a:t>
            </a:r>
            <a:endParaRPr lang="fa-IR" altLang="fa-IR" sz="2900" dirty="0">
              <a:solidFill>
                <a:schemeClr val="tx1">
                  <a:lumMod val="65000"/>
                  <a:lumOff val="35000"/>
                </a:schemeClr>
              </a:solidFill>
              <a:latin typeface="Agency FB" panose="020B0503020202020204" pitchFamily="34" charset="0"/>
            </a:endParaRPr>
          </a:p>
          <a:p>
            <a:pPr marL="0" indent="0" algn="ctr" rtl="1" eaLnBrk="1" fontAlgn="auto" hangingPunct="1">
              <a:spcAft>
                <a:spcPts val="0"/>
              </a:spcAft>
              <a:buNone/>
              <a:defRPr/>
            </a:pPr>
            <a:r>
              <a:rPr lang="fa-IR" altLang="fa-IR" sz="2900" dirty="0">
                <a:solidFill>
                  <a:schemeClr val="tx1">
                    <a:lumMod val="65000"/>
                    <a:lumOff val="35000"/>
                  </a:schemeClr>
                </a:solidFill>
                <a:latin typeface="Agency FB" panose="020B0503020202020204" pitchFamily="34" charset="0"/>
              </a:rPr>
              <a:t>را موثرتر می کند</a:t>
            </a:r>
            <a:r>
              <a:rPr lang="en-US" altLang="fa-IR" sz="2900" dirty="0">
                <a:solidFill>
                  <a:schemeClr val="tx1">
                    <a:lumMod val="65000"/>
                    <a:lumOff val="35000"/>
                  </a:schemeClr>
                </a:solidFill>
                <a:latin typeface="Agency FB" panose="020B0503020202020204" pitchFamily="34" charset="0"/>
              </a:rPr>
              <a:t>.</a:t>
            </a:r>
          </a:p>
          <a:p>
            <a:pPr marL="182880" indent="-182880" algn="just" rtl="1" eaLnBrk="1" fontAlgn="auto" hangingPunct="1">
              <a:spcAft>
                <a:spcPts val="0"/>
              </a:spcAft>
              <a:buFont typeface="Wingdings 3" charset="2"/>
              <a:buChar char=""/>
              <a:defRPr/>
            </a:pPr>
            <a:endParaRPr lang="en-US" altLang="fa-IR" sz="2900" dirty="0">
              <a:solidFill>
                <a:schemeClr val="tx1">
                  <a:lumMod val="65000"/>
                  <a:lumOff val="35000"/>
                </a:schemeClr>
              </a:solidFill>
              <a:latin typeface="Comic Sans MS" panose="030F0702030302020204" pitchFamily="66" charset="0"/>
            </a:endParaRPr>
          </a:p>
          <a:p>
            <a:pPr marL="182880" indent="-182880" algn="ctr" rtl="1" eaLnBrk="1" fontAlgn="auto" hangingPunct="1">
              <a:spcAft>
                <a:spcPts val="0"/>
              </a:spcAft>
              <a:buFont typeface="Wingdings 3" charset="2"/>
              <a:buChar char=""/>
              <a:defRPr/>
            </a:pPr>
            <a:r>
              <a:rPr lang="fa-IR" altLang="fa-IR" sz="2900" dirty="0">
                <a:solidFill>
                  <a:schemeClr val="tx1">
                    <a:lumMod val="65000"/>
                    <a:lumOff val="35000"/>
                  </a:schemeClr>
                </a:solidFill>
                <a:latin typeface="Comic Sans MS" panose="030F0702030302020204" pitchFamily="66" charset="0"/>
              </a:rPr>
              <a:t>بر سیستم بازخورد مستمر برای انجام اقدامات اصلاحی به موقع تأکید دارد.</a:t>
            </a:r>
          </a:p>
          <a:p>
            <a:pPr marL="0" indent="0" algn="ctr" rtl="1" eaLnBrk="1" fontAlgn="auto" hangingPunct="1">
              <a:spcAft>
                <a:spcPts val="0"/>
              </a:spcAft>
              <a:buNone/>
              <a:defRPr/>
            </a:pPr>
            <a:r>
              <a:rPr lang="fa-IR" altLang="fa-IR" sz="2900" b="1" dirty="0">
                <a:solidFill>
                  <a:schemeClr val="tx1">
                    <a:lumMod val="65000"/>
                    <a:lumOff val="35000"/>
                  </a:schemeClr>
                </a:solidFill>
                <a:latin typeface="Comic Sans MS" panose="030F0702030302020204" pitchFamily="66" charset="0"/>
              </a:rPr>
              <a:t>نقطه تفاوت</a:t>
            </a:r>
          </a:p>
          <a:p>
            <a:pPr marL="0" indent="0" algn="ctr" rtl="1" eaLnBrk="1" fontAlgn="auto" hangingPunct="1">
              <a:spcAft>
                <a:spcPts val="0"/>
              </a:spcAft>
              <a:buNone/>
              <a:defRPr/>
            </a:pPr>
            <a:r>
              <a:rPr lang="fa-IR" altLang="fa-IR" sz="2900" i="1" dirty="0">
                <a:solidFill>
                  <a:schemeClr val="tx1">
                    <a:lumMod val="65000"/>
                    <a:lumOff val="35000"/>
                  </a:schemeClr>
                </a:solidFill>
                <a:latin typeface="Comic Sans MS" panose="030F0702030302020204" pitchFamily="66" charset="0"/>
              </a:rPr>
              <a:t> </a:t>
            </a:r>
            <a:r>
              <a:rPr lang="fa-IR" sz="2900" dirty="0">
                <a:solidFill>
                  <a:schemeClr val="tx1">
                    <a:lumMod val="75000"/>
                    <a:lumOff val="25000"/>
                  </a:schemeClr>
                </a:solidFill>
              </a:rPr>
              <a:t>مشارکت یک اصل</a:t>
            </a:r>
          </a:p>
          <a:p>
            <a:pPr marL="0" indent="0" algn="ctr" rtl="1" eaLnBrk="1" fontAlgn="auto" hangingPunct="1">
              <a:spcAft>
                <a:spcPts val="0"/>
              </a:spcAft>
              <a:buNone/>
              <a:defRPr/>
            </a:pPr>
            <a:r>
              <a:rPr lang="fa-IR" sz="2900" dirty="0">
                <a:solidFill>
                  <a:schemeClr val="tx1">
                    <a:lumMod val="75000"/>
                    <a:lumOff val="25000"/>
                  </a:schemeClr>
                </a:solidFill>
              </a:rPr>
              <a:t> کلیدی برای موفقیت</a:t>
            </a:r>
          </a:p>
          <a:p>
            <a:pPr marL="0" indent="0" algn="ctr" rtl="1" eaLnBrk="1" fontAlgn="auto" hangingPunct="1">
              <a:spcAft>
                <a:spcPts val="0"/>
              </a:spcAft>
              <a:buNone/>
              <a:defRPr/>
            </a:pPr>
            <a:r>
              <a:rPr lang="fa-IR" sz="2900" dirty="0">
                <a:solidFill>
                  <a:schemeClr val="tx1">
                    <a:lumMod val="75000"/>
                    <a:lumOff val="25000"/>
                  </a:schemeClr>
                </a:solidFill>
              </a:rPr>
              <a:t>MBO  </a:t>
            </a:r>
            <a:r>
              <a:rPr lang="fa-IR" sz="2900" dirty="0" smtClean="0">
                <a:solidFill>
                  <a:schemeClr val="tx1">
                    <a:lumMod val="75000"/>
                    <a:lumOff val="25000"/>
                  </a:schemeClr>
                </a:solidFill>
              </a:rPr>
              <a:t>است</a:t>
            </a:r>
            <a:endParaRPr lang="en-US" altLang="fa-IR" sz="2900" i="1" dirty="0">
              <a:solidFill>
                <a:schemeClr val="tx1">
                  <a:lumMod val="65000"/>
                  <a:lumOff val="35000"/>
                </a:schemeClr>
              </a:solidFill>
              <a:latin typeface="Comic Sans MS" panose="030F0702030302020204" pitchFamily="66" charset="0"/>
            </a:endParaRPr>
          </a:p>
          <a:p>
            <a:pPr marL="182880" indent="-182880" algn="just" eaLnBrk="1" fontAlgn="auto" hangingPunct="1">
              <a:spcAft>
                <a:spcPts val="0"/>
              </a:spcAft>
              <a:buFont typeface="Wingdings 3" charset="2"/>
              <a:buChar char=""/>
              <a:defRPr/>
            </a:pPr>
            <a:endParaRPr lang="en-US" altLang="fa-IR" sz="2400" dirty="0">
              <a:solidFill>
                <a:schemeClr val="tx1">
                  <a:lumMod val="65000"/>
                  <a:lumOff val="35000"/>
                </a:schemeClr>
              </a:solidFill>
              <a:latin typeface="Comic Sans MS" panose="030F0702030302020204" pitchFamily="66" charset="0"/>
            </a:endParaRPr>
          </a:p>
        </p:txBody>
      </p:sp>
      <p:sp>
        <p:nvSpPr>
          <p:cNvPr id="24581" name="Text Box 6"/>
          <p:cNvSpPr txBox="1">
            <a:spLocks noChangeArrowheads="1"/>
          </p:cNvSpPr>
          <p:nvPr/>
        </p:nvSpPr>
        <p:spPr bwMode="auto">
          <a:xfrm>
            <a:off x="8247064" y="2179639"/>
            <a:ext cx="1049337"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50000"/>
              </a:spcBef>
              <a:spcAft>
                <a:spcPct val="0"/>
              </a:spcAft>
            </a:pPr>
            <a:r>
              <a:rPr lang="en-US" altLang="fa-IR" sz="2000" b="1">
                <a:solidFill>
                  <a:srgbClr val="000000"/>
                </a:solidFill>
                <a:latin typeface="Comic Sans MS" panose="030F0702030302020204" pitchFamily="66" charset="0"/>
                <a:cs typeface="Arial" panose="020B0604020202020204" pitchFamily="34" charset="0"/>
              </a:rPr>
              <a:t>MBO</a:t>
            </a:r>
          </a:p>
        </p:txBody>
      </p:sp>
      <p:sp>
        <p:nvSpPr>
          <p:cNvPr id="24582" name="Text Box 7"/>
          <p:cNvSpPr txBox="1">
            <a:spLocks noChangeArrowheads="1"/>
          </p:cNvSpPr>
          <p:nvPr/>
        </p:nvSpPr>
        <p:spPr bwMode="auto">
          <a:xfrm>
            <a:off x="2743200" y="2314575"/>
            <a:ext cx="19050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entury Gothic" panose="020B0502020202020204" pitchFamily="34" charset="0"/>
              </a:defRPr>
            </a:lvl1pPr>
            <a:lvl2pPr marL="742950" indent="-285750">
              <a:defRPr>
                <a:solidFill>
                  <a:schemeClr val="tx1"/>
                </a:solidFill>
                <a:latin typeface="Century Gothic" panose="020B0502020202020204" pitchFamily="34" charset="0"/>
              </a:defRPr>
            </a:lvl2pPr>
            <a:lvl3pPr marL="1143000" indent="-228600">
              <a:defRPr>
                <a:solidFill>
                  <a:schemeClr val="tx1"/>
                </a:solidFill>
                <a:latin typeface="Century Gothic" panose="020B0502020202020204" pitchFamily="34" charset="0"/>
              </a:defRPr>
            </a:lvl3pPr>
            <a:lvl4pPr marL="1600200" indent="-228600">
              <a:defRPr>
                <a:solidFill>
                  <a:schemeClr val="tx1"/>
                </a:solidFill>
                <a:latin typeface="Century Gothic" panose="020B0502020202020204" pitchFamily="34" charset="0"/>
              </a:defRPr>
            </a:lvl4pPr>
            <a:lvl5pPr marL="2057400" indent="-228600">
              <a:defRPr>
                <a:solidFill>
                  <a:schemeClr val="tx1"/>
                </a:solidFill>
                <a:latin typeface="Century Gothic" panose="020B0502020202020204" pitchFamily="34" charset="0"/>
              </a:defRPr>
            </a:lvl5pPr>
            <a:lvl6pPr marL="2514600" indent="-228600" eaLnBrk="0" fontAlgn="base" hangingPunct="0">
              <a:spcBef>
                <a:spcPct val="0"/>
              </a:spcBef>
              <a:spcAft>
                <a:spcPct val="0"/>
              </a:spcAft>
              <a:defRPr>
                <a:solidFill>
                  <a:schemeClr val="tx1"/>
                </a:solidFill>
                <a:latin typeface="Century Gothic" panose="020B0502020202020204" pitchFamily="34" charset="0"/>
              </a:defRPr>
            </a:lvl6pPr>
            <a:lvl7pPr marL="2971800" indent="-228600" eaLnBrk="0" fontAlgn="base" hangingPunct="0">
              <a:spcBef>
                <a:spcPct val="0"/>
              </a:spcBef>
              <a:spcAft>
                <a:spcPct val="0"/>
              </a:spcAft>
              <a:defRPr>
                <a:solidFill>
                  <a:schemeClr val="tx1"/>
                </a:solidFill>
                <a:latin typeface="Century Gothic" panose="020B0502020202020204" pitchFamily="34" charset="0"/>
              </a:defRPr>
            </a:lvl7pPr>
            <a:lvl8pPr marL="3429000" indent="-228600" eaLnBrk="0" fontAlgn="base" hangingPunct="0">
              <a:spcBef>
                <a:spcPct val="0"/>
              </a:spcBef>
              <a:spcAft>
                <a:spcPct val="0"/>
              </a:spcAft>
              <a:defRPr>
                <a:solidFill>
                  <a:schemeClr val="tx1"/>
                </a:solidFill>
                <a:latin typeface="Century Gothic" panose="020B0502020202020204" pitchFamily="34" charset="0"/>
              </a:defRPr>
            </a:lvl8pPr>
            <a:lvl9pPr marL="3886200" indent="-228600" eaLnBrk="0" fontAlgn="base" hangingPunct="0">
              <a:spcBef>
                <a:spcPct val="0"/>
              </a:spcBef>
              <a:spcAft>
                <a:spcPct val="0"/>
              </a:spcAft>
              <a:defRPr>
                <a:solidFill>
                  <a:schemeClr val="tx1"/>
                </a:solidFill>
                <a:latin typeface="Century Gothic" panose="020B0502020202020204" pitchFamily="34" charset="0"/>
              </a:defRPr>
            </a:lvl9pPr>
          </a:lstStyle>
          <a:p>
            <a:pPr fontAlgn="base">
              <a:spcBef>
                <a:spcPct val="0"/>
              </a:spcBef>
              <a:spcAft>
                <a:spcPct val="0"/>
              </a:spcAft>
            </a:pPr>
            <a:r>
              <a:rPr lang="fa-IR" altLang="fa-IR" sz="2000" b="1">
                <a:solidFill>
                  <a:srgbClr val="000000"/>
                </a:solidFill>
                <a:latin typeface="Comic Sans MS" panose="030F0702030302020204" pitchFamily="66" charset="0"/>
                <a:cs typeface="Arial" panose="020B0604020202020204" pitchFamily="34" charset="0"/>
              </a:rPr>
              <a:t>تئوری تعیین هدف</a:t>
            </a:r>
            <a:endParaRPr lang="en-US" altLang="fa-IR" sz="2000" b="1">
              <a:solidFill>
                <a:srgbClr val="000000"/>
              </a:solidFill>
              <a:latin typeface="Comic Sans MS" panose="030F0702030302020204" pitchFamily="66" charset="0"/>
              <a:cs typeface="Arial" panose="020B0604020202020204" pitchFamily="34" charset="0"/>
            </a:endParaRPr>
          </a:p>
        </p:txBody>
      </p:sp>
    </p:spTree>
    <p:extLst>
      <p:ext uri="{BB962C8B-B14F-4D97-AF65-F5344CB8AC3E}">
        <p14:creationId xmlns:p14="http://schemas.microsoft.com/office/powerpoint/2010/main" val="205284494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MBO FINAL">
  <a:themeElements>
    <a:clrScheme name="MBO 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BO FIN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BO FINA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BO FINA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BO FINA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BO FINA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BO FINA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BO FINA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BO FINA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BO FINA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BO FINA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BO FINA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BO FINA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BO FINA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545</TotalTime>
  <Words>2823</Words>
  <Application>Microsoft Office PowerPoint</Application>
  <PresentationFormat>Widescreen</PresentationFormat>
  <Paragraphs>466</Paragraphs>
  <Slides>69</Slides>
  <Notes>11</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69</vt:i4>
      </vt:variant>
    </vt:vector>
  </HeadingPairs>
  <TitlesOfParts>
    <vt:vector size="84" baseType="lpstr">
      <vt:lpstr>Agency FB</vt:lpstr>
      <vt:lpstr>Arial</vt:lpstr>
      <vt:lpstr>Arial Narrow</vt:lpstr>
      <vt:lpstr>Calibri</vt:lpstr>
      <vt:lpstr>Calibri Light</vt:lpstr>
      <vt:lpstr>Century Gothic</vt:lpstr>
      <vt:lpstr>Comic Sans MS</vt:lpstr>
      <vt:lpstr>Monotype Sorts</vt:lpstr>
      <vt:lpstr>Tahoma</vt:lpstr>
      <vt:lpstr>Times New Roman</vt:lpstr>
      <vt:lpstr>Wingdings</vt:lpstr>
      <vt:lpstr>Wingdings 3</vt:lpstr>
      <vt:lpstr>Ion Boardroom</vt:lpstr>
      <vt:lpstr>MBO FINAL</vt:lpstr>
      <vt:lpstr>1_Office Theme</vt:lpstr>
      <vt:lpstr>مدیریت بر مبنای هدف</vt:lpstr>
      <vt:lpstr>DEFINITION</vt:lpstr>
      <vt:lpstr>DEFINITION </vt:lpstr>
      <vt:lpstr>MANAGEMENT BY OBJECTIVES (MBO)</vt:lpstr>
      <vt:lpstr>تاریخچه:در سال 1954 پیتر دنیکر مفهوم "مدیریت بر اساس هدف" را معرفی کرد.   بعدها توسط  John Humble / Raddin / Dale MC conkey / George ordiorne  توسعه یافت   - در سال1970 این مفهوم در کانادا در خدمات درآمد ملی عملی شد.  1970 تا 77 در دپارتمان فناوری اطلاعات به شکلی کوچک در هند معرفی شد.</vt:lpstr>
      <vt:lpstr>PowerPoint Presentation</vt:lpstr>
      <vt:lpstr>MBO PROCESS</vt:lpstr>
      <vt:lpstr>اهداف آبشاری</vt:lpstr>
      <vt:lpstr> نظریه تعیین هدف Goal setting (هدفگذاری) پیوند بین  و      MBO</vt:lpstr>
      <vt:lpstr>PowerPoint Presentation</vt:lpstr>
      <vt:lpstr>PowerPoint Presentation</vt:lpstr>
      <vt:lpstr>PowerPoint Presentation</vt:lpstr>
      <vt:lpstr> MBOمحل استفاده </vt:lpstr>
      <vt:lpstr>MBO چیست؟</vt:lpstr>
      <vt:lpstr>MBO چگونه عمل میکند؟</vt:lpstr>
      <vt:lpstr>عناصر تشکیل دهنده  MBO</vt:lpstr>
      <vt:lpstr>ویژگی اهداف:</vt:lpstr>
      <vt:lpstr>تصمیم گیری مشارکتی:</vt:lpstr>
      <vt:lpstr>یک دوره زمانی صریح:</vt:lpstr>
      <vt:lpstr>بازخورد عملکرد:</vt:lpstr>
      <vt:lpstr>MBO و نظریه تعیین هدف</vt:lpstr>
      <vt:lpstr>MBO و نظریه تعیین هدف</vt:lpstr>
      <vt:lpstr>MBO  درعمل</vt:lpstr>
      <vt:lpstr>MBO  درعمل</vt:lpstr>
      <vt:lpstr>برنامه های شناخت کارکنان ضرورتی برای موفقیت مدیریت بر مبنای هدف</vt:lpstr>
      <vt:lpstr>برنامه های شناخت کارکنان</vt:lpstr>
      <vt:lpstr>برنامه های شناخت کارکنان در عمل</vt:lpstr>
      <vt:lpstr>برنامه های شناخت کارکنان در عمل</vt:lpstr>
      <vt:lpstr>برنامه های شناخت کارکنان در عمل</vt:lpstr>
      <vt:lpstr>برنامه های مشارکت کارکنان</vt:lpstr>
      <vt:lpstr>برنامه های مشارکت کارکنان</vt:lpstr>
      <vt:lpstr>برنامه های مشارکت کارکنان</vt:lpstr>
      <vt:lpstr>برنامه های مشارکت کارکنان</vt:lpstr>
      <vt:lpstr>نمونه ای از برنامه های مشارکت کارکنان</vt:lpstr>
      <vt:lpstr>نمونه ای از برنامه های مشارکت کارکنان</vt:lpstr>
      <vt:lpstr>نمونه ای از برنامه های مشارکت کارکنان</vt:lpstr>
      <vt:lpstr>انگیزه: از مفهوم تا کاربرد</vt:lpstr>
      <vt:lpstr>انگیزه: از مفهوم تا کاربرد</vt:lpstr>
      <vt:lpstr>انگیزه: از مفهوم تا کاربرد</vt:lpstr>
      <vt:lpstr>انگیزه: از مفهوم تا کاربرد</vt:lpstr>
      <vt:lpstr>انگیزه: از مفهوم تا کاربرد</vt:lpstr>
      <vt:lpstr>انگیزه: از مفهوم تا کاربرد</vt:lpstr>
      <vt:lpstr>بحث گروهی</vt:lpstr>
      <vt:lpstr>بحث گروهی</vt:lpstr>
      <vt:lpstr>PowerPoint Presentation</vt:lpstr>
      <vt:lpstr>MBO                            در عمل</vt:lpstr>
      <vt:lpstr>PowerPoint Presentation</vt:lpstr>
      <vt:lpstr>PowerPoint Presentation</vt:lpstr>
      <vt:lpstr>PowerPoint Presentation</vt:lpstr>
      <vt:lpstr>PowerPoint Presentation</vt:lpstr>
      <vt:lpstr>PowerPoint Presentation</vt:lpstr>
      <vt:lpstr>strategies</vt:lpstr>
      <vt:lpstr>PowerPoint Presentation</vt:lpstr>
      <vt:lpstr>MBO در یک نگاه:</vt:lpstr>
      <vt:lpstr>PowerPoint Presentation</vt:lpstr>
      <vt:lpstr>PowerPoint Presentation</vt:lpstr>
      <vt:lpstr>PowerPoint Presentation</vt:lpstr>
      <vt:lpstr>PowerPoint Presentation</vt:lpstr>
      <vt:lpstr>فواید اهداف وهدف گذاری</vt:lpstr>
      <vt:lpstr>        پیاده سازی:</vt:lpstr>
      <vt:lpstr>PowerPoint Presentation</vt:lpstr>
      <vt:lpstr>JOHN HUMBLE MODEL (1972) MBO</vt:lpstr>
      <vt:lpstr>Resistance to Change</vt:lpstr>
      <vt:lpstr>مقابله با مقاومت در برابر تغییر</vt:lpstr>
      <vt:lpstr>Lewin’s Three Step Change Model</vt:lpstr>
      <vt:lpstr>Force Field Analysis of Decision</vt:lpstr>
      <vt:lpstr>Applying Lewin’s Model to the Organization</vt:lpstr>
      <vt:lpstr>Organizational Development (OD)</vt:lpstr>
      <vt:lpstr>Diagnosis &amp; Needs Analysis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MANAGEMENT BY OBJECTIVES (MBO)</dc:title>
  <dc:creator>salamat</dc:creator>
  <cp:lastModifiedBy>Windows User</cp:lastModifiedBy>
  <cp:revision>36</cp:revision>
  <dcterms:created xsi:type="dcterms:W3CDTF">2024-01-09T10:01:02Z</dcterms:created>
  <dcterms:modified xsi:type="dcterms:W3CDTF">2024-01-13T08:59:31Z</dcterms:modified>
</cp:coreProperties>
</file>